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87" r:id="rId5"/>
    <p:sldId id="260" r:id="rId6"/>
    <p:sldId id="262" r:id="rId7"/>
    <p:sldId id="28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4" r:id="rId17"/>
    <p:sldId id="271" r:id="rId18"/>
    <p:sldId id="272" r:id="rId19"/>
    <p:sldId id="273" r:id="rId20"/>
    <p:sldId id="275" r:id="rId21"/>
    <p:sldId id="274" r:id="rId22"/>
    <p:sldId id="28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6" r:id="rId31"/>
    <p:sldId id="288" r:id="rId32"/>
    <p:sldId id="289" r:id="rId33"/>
    <p:sldId id="290" r:id="rId34"/>
    <p:sldId id="291" r:id="rId35"/>
    <p:sldId id="292" r:id="rId36"/>
    <p:sldId id="258" r:id="rId37"/>
  </p:sldIdLst>
  <p:sldSz cx="12192000" cy="6858000"/>
  <p:notesSz cx="6858000" cy="9144000"/>
  <p:embeddedFontLst>
    <p:embeddedFont>
      <p:font typeface="華康中特圓體" panose="020F0809000000000000" pitchFamily="49" charset="-12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AA6FD-1464-4EE7-9637-51587E34DD05}" v="84" dt="2023-10-03T15:26:4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閎 林" userId="d496ebd3736cf63e" providerId="LiveId" clId="{410AA6FD-1464-4EE7-9637-51587E34DD05}"/>
    <pc:docChg chg="undo redo custSel addSld delSld modSld sldOrd">
      <pc:chgData name="子閎 林" userId="d496ebd3736cf63e" providerId="LiveId" clId="{410AA6FD-1464-4EE7-9637-51587E34DD05}" dt="2023-10-03T15:34:37.606" v="6799" actId="20577"/>
      <pc:docMkLst>
        <pc:docMk/>
      </pc:docMkLst>
      <pc:sldChg chg="addSp delSp modSp mod">
        <pc:chgData name="子閎 林" userId="d496ebd3736cf63e" providerId="LiveId" clId="{410AA6FD-1464-4EE7-9637-51587E34DD05}" dt="2023-09-27T03:39:06.472" v="18" actId="20577"/>
        <pc:sldMkLst>
          <pc:docMk/>
          <pc:sldMk cId="832233356" sldId="256"/>
        </pc:sldMkLst>
        <pc:spChg chg="add mod">
          <ac:chgData name="子閎 林" userId="d496ebd3736cf63e" providerId="LiveId" clId="{410AA6FD-1464-4EE7-9637-51587E34DD05}" dt="2023-09-27T03:39:06.472" v="18" actId="20577"/>
          <ac:spMkLst>
            <pc:docMk/>
            <pc:sldMk cId="832233356" sldId="256"/>
            <ac:spMk id="2" creationId="{C11DF77D-A152-09EE-37E9-1D8A4312EA34}"/>
          </ac:spMkLst>
        </pc:spChg>
        <pc:spChg chg="add mod">
          <ac:chgData name="子閎 林" userId="d496ebd3736cf63e" providerId="LiveId" clId="{410AA6FD-1464-4EE7-9637-51587E34DD05}" dt="2023-09-27T03:38:46.932" v="1"/>
          <ac:spMkLst>
            <pc:docMk/>
            <pc:sldMk cId="832233356" sldId="256"/>
            <ac:spMk id="3" creationId="{E2D7B6D1-596F-315E-7EB6-942C81E99FA0}"/>
          </ac:spMkLst>
        </pc:spChg>
        <pc:spChg chg="del">
          <ac:chgData name="子閎 林" userId="d496ebd3736cf63e" providerId="LiveId" clId="{410AA6FD-1464-4EE7-9637-51587E34DD05}" dt="2023-09-27T03:38:42.876" v="0" actId="478"/>
          <ac:spMkLst>
            <pc:docMk/>
            <pc:sldMk cId="832233356" sldId="256"/>
            <ac:spMk id="6" creationId="{FB62AC27-6210-5F68-82F5-35B120B6023D}"/>
          </ac:spMkLst>
        </pc:spChg>
        <pc:spChg chg="del">
          <ac:chgData name="子閎 林" userId="d496ebd3736cf63e" providerId="LiveId" clId="{410AA6FD-1464-4EE7-9637-51587E34DD05}" dt="2023-09-27T03:38:42.876" v="0" actId="478"/>
          <ac:spMkLst>
            <pc:docMk/>
            <pc:sldMk cId="832233356" sldId="256"/>
            <ac:spMk id="7" creationId="{F1942906-C215-ABD8-DA95-B4E0FC6A1024}"/>
          </ac:spMkLst>
        </pc:spChg>
        <pc:spChg chg="del">
          <ac:chgData name="子閎 林" userId="d496ebd3736cf63e" providerId="LiveId" clId="{410AA6FD-1464-4EE7-9637-51587E34DD05}" dt="2023-09-27T03:38:42.876" v="0" actId="478"/>
          <ac:spMkLst>
            <pc:docMk/>
            <pc:sldMk cId="832233356" sldId="256"/>
            <ac:spMk id="9" creationId="{A022E5F0-A07B-DEF0-602E-EE4C83AA6E54}"/>
          </ac:spMkLst>
        </pc:spChg>
        <pc:spChg chg="add mod">
          <ac:chgData name="子閎 林" userId="d496ebd3736cf63e" providerId="LiveId" clId="{410AA6FD-1464-4EE7-9637-51587E34DD05}" dt="2023-09-27T03:38:46.932" v="1"/>
          <ac:spMkLst>
            <pc:docMk/>
            <pc:sldMk cId="832233356" sldId="256"/>
            <ac:spMk id="10" creationId="{681F9E67-B2E5-7E3F-6455-A11A6DEC6160}"/>
          </ac:spMkLst>
        </pc:spChg>
      </pc:sldChg>
      <pc:sldChg chg="modSp mod">
        <pc:chgData name="子閎 林" userId="d496ebd3736cf63e" providerId="LiveId" clId="{410AA6FD-1464-4EE7-9637-51587E34DD05}" dt="2023-09-28T07:10:56.219" v="2813" actId="20577"/>
        <pc:sldMkLst>
          <pc:docMk/>
          <pc:sldMk cId="1200829452" sldId="257"/>
        </pc:sldMkLst>
        <pc:spChg chg="mod">
          <ac:chgData name="子閎 林" userId="d496ebd3736cf63e" providerId="LiveId" clId="{410AA6FD-1464-4EE7-9637-51587E34DD05}" dt="2023-09-28T07:10:56.219" v="2813" actId="20577"/>
          <ac:spMkLst>
            <pc:docMk/>
            <pc:sldMk cId="1200829452" sldId="257"/>
            <ac:spMk id="12" creationId="{5372DC90-628C-EF03-12E6-B6CA9CAE3144}"/>
          </ac:spMkLst>
        </pc:spChg>
      </pc:sldChg>
      <pc:sldChg chg="addSp delSp modSp mod">
        <pc:chgData name="子閎 林" userId="d496ebd3736cf63e" providerId="LiveId" clId="{410AA6FD-1464-4EE7-9637-51587E34DD05}" dt="2023-10-01T15:32:04.641" v="3748" actId="20577"/>
        <pc:sldMkLst>
          <pc:docMk/>
          <pc:sldMk cId="2683587732" sldId="258"/>
        </pc:sldMkLst>
        <pc:spChg chg="add mod">
          <ac:chgData name="子閎 林" userId="d496ebd3736cf63e" providerId="LiveId" clId="{410AA6FD-1464-4EE7-9637-51587E34DD05}" dt="2023-10-01T15:32:04.641" v="3748" actId="20577"/>
          <ac:spMkLst>
            <pc:docMk/>
            <pc:sldMk cId="2683587732" sldId="258"/>
            <ac:spMk id="3" creationId="{8413C987-2E64-8D29-EEB0-8A0EC2A505E8}"/>
          </ac:spMkLst>
        </pc:spChg>
        <pc:spChg chg="del">
          <ac:chgData name="子閎 林" userId="d496ebd3736cf63e" providerId="LiveId" clId="{410AA6FD-1464-4EE7-9637-51587E34DD05}" dt="2023-09-27T03:39:37.972" v="19" actId="478"/>
          <ac:spMkLst>
            <pc:docMk/>
            <pc:sldMk cId="2683587732" sldId="258"/>
            <ac:spMk id="14" creationId="{95C96CD4-1943-5740-5008-3A0BEED0EDC4}"/>
          </ac:spMkLst>
        </pc:spChg>
      </pc:sldChg>
      <pc:sldChg chg="addSp delSp modSp add mod">
        <pc:chgData name="子閎 林" userId="d496ebd3736cf63e" providerId="LiveId" clId="{410AA6FD-1464-4EE7-9637-51587E34DD05}" dt="2023-10-01T15:03:07.820" v="3531" actId="20577"/>
        <pc:sldMkLst>
          <pc:docMk/>
          <pc:sldMk cId="116208720" sldId="259"/>
        </pc:sldMkLst>
        <pc:spChg chg="add mod">
          <ac:chgData name="子閎 林" userId="d496ebd3736cf63e" providerId="LiveId" clId="{410AA6FD-1464-4EE7-9637-51587E34DD05}" dt="2023-10-01T13:05:46.865" v="3317" actId="164"/>
          <ac:spMkLst>
            <pc:docMk/>
            <pc:sldMk cId="116208720" sldId="259"/>
            <ac:spMk id="9" creationId="{BEB6BC7A-F408-F296-A7BE-740979B241EB}"/>
          </ac:spMkLst>
        </pc:spChg>
        <pc:spChg chg="mod">
          <ac:chgData name="子閎 林" userId="d496ebd3736cf63e" providerId="LiveId" clId="{410AA6FD-1464-4EE7-9637-51587E34DD05}" dt="2023-10-01T15:03:07.820" v="3531" actId="20577"/>
          <ac:spMkLst>
            <pc:docMk/>
            <pc:sldMk cId="116208720" sldId="259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1T14:49:47.341" v="3405" actId="20577"/>
          <ac:spMkLst>
            <pc:docMk/>
            <pc:sldMk cId="116208720" sldId="259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10-01T13:05:46.865" v="3317" actId="164"/>
          <ac:grpSpMkLst>
            <pc:docMk/>
            <pc:sldMk cId="116208720" sldId="259"/>
            <ac:grpSpMk id="13" creationId="{0D49E58A-7AA3-983B-3F03-2181A2C7FBAD}"/>
          </ac:grpSpMkLst>
        </pc:grpChg>
        <pc:picChg chg="add del mod">
          <ac:chgData name="子閎 林" userId="d496ebd3736cf63e" providerId="LiveId" clId="{410AA6FD-1464-4EE7-9637-51587E34DD05}" dt="2023-09-27T03:46:55.137" v="163" actId="478"/>
          <ac:picMkLst>
            <pc:docMk/>
            <pc:sldMk cId="116208720" sldId="259"/>
            <ac:picMk id="6" creationId="{D0FF9538-D4F3-19DB-91FE-F63ACDF63A7C}"/>
          </ac:picMkLst>
        </pc:picChg>
        <pc:picChg chg="add mod">
          <ac:chgData name="子閎 林" userId="d496ebd3736cf63e" providerId="LiveId" clId="{410AA6FD-1464-4EE7-9637-51587E34DD05}" dt="2023-10-01T13:05:46.865" v="3317" actId="164"/>
          <ac:picMkLst>
            <pc:docMk/>
            <pc:sldMk cId="116208720" sldId="259"/>
            <ac:picMk id="8" creationId="{43C26C1F-D943-75E5-ABD1-94B7917B6688}"/>
          </ac:picMkLst>
        </pc:picChg>
      </pc:sldChg>
      <pc:sldChg chg="modSp add mod ord">
        <pc:chgData name="子閎 林" userId="d496ebd3736cf63e" providerId="LiveId" clId="{410AA6FD-1464-4EE7-9637-51587E34DD05}" dt="2023-10-01T15:10:01.165" v="3731" actId="20577"/>
        <pc:sldMkLst>
          <pc:docMk/>
          <pc:sldMk cId="1427982575" sldId="260"/>
        </pc:sldMkLst>
        <pc:spChg chg="mod">
          <ac:chgData name="子閎 林" userId="d496ebd3736cf63e" providerId="LiveId" clId="{410AA6FD-1464-4EE7-9637-51587E34DD05}" dt="2023-10-01T15:05:05.640" v="3540" actId="20577"/>
          <ac:spMkLst>
            <pc:docMk/>
            <pc:sldMk cId="1427982575" sldId="260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1T15:10:01.165" v="3731" actId="20577"/>
          <ac:spMkLst>
            <pc:docMk/>
            <pc:sldMk cId="1427982575" sldId="260"/>
            <ac:spMk id="12" creationId="{5372DC90-628C-EF03-12E6-B6CA9CAE3144}"/>
          </ac:spMkLst>
        </pc:spChg>
      </pc:sldChg>
      <pc:sldChg chg="delSp modSp add del mod">
        <pc:chgData name="子閎 林" userId="d496ebd3736cf63e" providerId="LiveId" clId="{410AA6FD-1464-4EE7-9637-51587E34DD05}" dt="2023-10-01T14:53:08.579" v="3408" actId="47"/>
        <pc:sldMkLst>
          <pc:docMk/>
          <pc:sldMk cId="2094002031" sldId="261"/>
        </pc:sldMkLst>
        <pc:spChg chg="mod">
          <ac:chgData name="子閎 林" userId="d496ebd3736cf63e" providerId="LiveId" clId="{410AA6FD-1464-4EE7-9637-51587E34DD05}" dt="2023-09-27T06:30:42.911" v="307" actId="20577"/>
          <ac:spMkLst>
            <pc:docMk/>
            <pc:sldMk cId="2094002031" sldId="261"/>
            <ac:spMk id="11" creationId="{816F6109-DE76-FCE7-9C7C-5E8B8D9BA3C1}"/>
          </ac:spMkLst>
        </pc:spChg>
        <pc:spChg chg="del mod">
          <ac:chgData name="子閎 林" userId="d496ebd3736cf63e" providerId="LiveId" clId="{410AA6FD-1464-4EE7-9637-51587E34DD05}" dt="2023-10-01T13:06:03.307" v="3320"/>
          <ac:spMkLst>
            <pc:docMk/>
            <pc:sldMk cId="2094002031" sldId="261"/>
            <ac:spMk id="12" creationId="{5372DC90-628C-EF03-12E6-B6CA9CAE3144}"/>
          </ac:spMkLst>
        </pc:spChg>
      </pc:sldChg>
      <pc:sldChg chg="addSp delSp modSp add mod ord">
        <pc:chgData name="子閎 林" userId="d496ebd3736cf63e" providerId="LiveId" clId="{410AA6FD-1464-4EE7-9637-51587E34DD05}" dt="2023-10-01T15:10:16.559" v="3733" actId="20577"/>
        <pc:sldMkLst>
          <pc:docMk/>
          <pc:sldMk cId="842799956" sldId="262"/>
        </pc:sldMkLst>
        <pc:spChg chg="add del mod">
          <ac:chgData name="子閎 林" userId="d496ebd3736cf63e" providerId="LiveId" clId="{410AA6FD-1464-4EE7-9637-51587E34DD05}" dt="2023-10-01T13:05:26.534" v="3304" actId="21"/>
          <ac:spMkLst>
            <pc:docMk/>
            <pc:sldMk cId="842799956" sldId="262"/>
            <ac:spMk id="7" creationId="{7FD00A43-93A1-9890-16BA-0EFDEB6DE8B3}"/>
          </ac:spMkLst>
        </pc:spChg>
        <pc:spChg chg="mod">
          <ac:chgData name="子閎 林" userId="d496ebd3736cf63e" providerId="LiveId" clId="{410AA6FD-1464-4EE7-9637-51587E34DD05}" dt="2023-10-01T15:10:16.559" v="3733" actId="20577"/>
          <ac:spMkLst>
            <pc:docMk/>
            <pc:sldMk cId="842799956" sldId="262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07:09:59.424" v="426" actId="113"/>
          <ac:spMkLst>
            <pc:docMk/>
            <pc:sldMk cId="842799956" sldId="262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10-01T13:05:22.650" v="3301" actId="164"/>
          <ac:grpSpMkLst>
            <pc:docMk/>
            <pc:sldMk cId="842799956" sldId="262"/>
            <ac:grpSpMk id="8" creationId="{7D9E68C8-ABDE-68F3-16CA-DFE040D20137}"/>
          </ac:grpSpMkLst>
        </pc:grpChg>
        <pc:picChg chg="add del mod">
          <ac:chgData name="子閎 林" userId="d496ebd3736cf63e" providerId="LiveId" clId="{410AA6FD-1464-4EE7-9637-51587E34DD05}" dt="2023-09-27T08:31:26.055" v="572" actId="478"/>
          <ac:picMkLst>
            <pc:docMk/>
            <pc:sldMk cId="842799956" sldId="262"/>
            <ac:picMk id="5" creationId="{406426D4-F1C3-DA95-BD6F-EF75E84A559E}"/>
          </ac:picMkLst>
        </pc:picChg>
        <pc:picChg chg="add mod">
          <ac:chgData name="子閎 林" userId="d496ebd3736cf63e" providerId="LiveId" clId="{410AA6FD-1464-4EE7-9637-51587E34DD05}" dt="2023-10-01T13:05:22.650" v="3301" actId="164"/>
          <ac:picMkLst>
            <pc:docMk/>
            <pc:sldMk cId="842799956" sldId="262"/>
            <ac:picMk id="6" creationId="{10C674D9-58F1-0497-4BB4-5363DBAEC02A}"/>
          </ac:picMkLst>
        </pc:picChg>
      </pc:sldChg>
      <pc:sldChg chg="addSp delSp modSp add mod">
        <pc:chgData name="子閎 林" userId="d496ebd3736cf63e" providerId="LiveId" clId="{410AA6FD-1464-4EE7-9637-51587E34DD05}" dt="2023-09-27T12:40:18.891" v="1503" actId="113"/>
        <pc:sldMkLst>
          <pc:docMk/>
          <pc:sldMk cId="1340326311" sldId="263"/>
        </pc:sldMkLst>
        <pc:spChg chg="mod">
          <ac:chgData name="子閎 林" userId="d496ebd3736cf63e" providerId="LiveId" clId="{410AA6FD-1464-4EE7-9637-51587E34DD05}" dt="2023-09-27T12:39:57.232" v="1498"/>
          <ac:spMkLst>
            <pc:docMk/>
            <pc:sldMk cId="1340326311" sldId="263"/>
            <ac:spMk id="11" creationId="{816F6109-DE76-FCE7-9C7C-5E8B8D9BA3C1}"/>
          </ac:spMkLst>
        </pc:spChg>
        <pc:spChg chg="add del mod">
          <ac:chgData name="子閎 林" userId="d496ebd3736cf63e" providerId="LiveId" clId="{410AA6FD-1464-4EE7-9637-51587E34DD05}" dt="2023-09-27T12:40:18.891" v="1503" actId="113"/>
          <ac:spMkLst>
            <pc:docMk/>
            <pc:sldMk cId="1340326311" sldId="263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09-27T07:32:40.992" v="440" actId="478"/>
          <ac:picMkLst>
            <pc:docMk/>
            <pc:sldMk cId="1340326311" sldId="263"/>
            <ac:picMk id="5" creationId="{406426D4-F1C3-DA95-BD6F-EF75E84A559E}"/>
          </ac:picMkLst>
        </pc:picChg>
      </pc:sldChg>
      <pc:sldChg chg="addSp delSp modSp add del mod">
        <pc:chgData name="子閎 林" userId="d496ebd3736cf63e" providerId="LiveId" clId="{410AA6FD-1464-4EE7-9637-51587E34DD05}" dt="2023-09-29T15:31:20.786" v="2839" actId="47"/>
        <pc:sldMkLst>
          <pc:docMk/>
          <pc:sldMk cId="2438356634" sldId="264"/>
        </pc:sldMkLst>
        <pc:spChg chg="mod">
          <ac:chgData name="子閎 林" userId="d496ebd3736cf63e" providerId="LiveId" clId="{410AA6FD-1464-4EE7-9637-51587E34DD05}" dt="2023-09-27T12:39:53.855" v="1497"/>
          <ac:spMkLst>
            <pc:docMk/>
            <pc:sldMk cId="2438356634" sldId="264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08:26:14.552" v="521" actId="20577"/>
          <ac:spMkLst>
            <pc:docMk/>
            <pc:sldMk cId="2438356634" sldId="264"/>
            <ac:spMk id="12" creationId="{5372DC90-628C-EF03-12E6-B6CA9CAE3144}"/>
          </ac:spMkLst>
        </pc:spChg>
        <pc:picChg chg="add del mod">
          <ac:chgData name="子閎 林" userId="d496ebd3736cf63e" providerId="LiveId" clId="{410AA6FD-1464-4EE7-9637-51587E34DD05}" dt="2023-09-27T08:33:21.069" v="585" actId="478"/>
          <ac:picMkLst>
            <pc:docMk/>
            <pc:sldMk cId="2438356634" sldId="264"/>
            <ac:picMk id="5" creationId="{0F7B89A4-3EDD-57AF-C3C3-DAC38EE2FC5E}"/>
          </ac:picMkLst>
        </pc:picChg>
        <pc:picChg chg="add mod">
          <ac:chgData name="子閎 林" userId="d496ebd3736cf63e" providerId="LiveId" clId="{410AA6FD-1464-4EE7-9637-51587E34DD05}" dt="2023-09-27T08:34:03.737" v="591" actId="1076"/>
          <ac:picMkLst>
            <pc:docMk/>
            <pc:sldMk cId="2438356634" sldId="264"/>
            <ac:picMk id="6" creationId="{9A8B902E-DDF0-6BDF-40A5-9DFFFC39610E}"/>
          </ac:picMkLst>
        </pc:picChg>
      </pc:sldChg>
      <pc:sldChg chg="addSp delSp modSp add del mod">
        <pc:chgData name="子閎 林" userId="d496ebd3736cf63e" providerId="LiveId" clId="{410AA6FD-1464-4EE7-9637-51587E34DD05}" dt="2023-09-29T15:31:20.046" v="2838" actId="47"/>
        <pc:sldMkLst>
          <pc:docMk/>
          <pc:sldMk cId="2347120399" sldId="265"/>
        </pc:sldMkLst>
        <pc:spChg chg="add mod ord topLvl">
          <ac:chgData name="子閎 林" userId="d496ebd3736cf63e" providerId="LiveId" clId="{410AA6FD-1464-4EE7-9637-51587E34DD05}" dt="2023-09-27T12:57:18.953" v="1534" actId="164"/>
          <ac:spMkLst>
            <pc:docMk/>
            <pc:sldMk cId="2347120399" sldId="265"/>
            <ac:spMk id="8" creationId="{FC2806C8-C30C-72B7-3ED3-5C38A7027148}"/>
          </ac:spMkLst>
        </pc:spChg>
        <pc:spChg chg="add mod topLvl">
          <ac:chgData name="子閎 林" userId="d496ebd3736cf63e" providerId="LiveId" clId="{410AA6FD-1464-4EE7-9637-51587E34DD05}" dt="2023-09-27T12:57:18.953" v="1534" actId="164"/>
          <ac:spMkLst>
            <pc:docMk/>
            <pc:sldMk cId="2347120399" sldId="265"/>
            <ac:spMk id="9" creationId="{085DB1A9-A22F-7DB5-0E6F-9B4B8B71F5E4}"/>
          </ac:spMkLst>
        </pc:spChg>
        <pc:spChg chg="mod">
          <ac:chgData name="子閎 林" userId="d496ebd3736cf63e" providerId="LiveId" clId="{410AA6FD-1464-4EE7-9637-51587E34DD05}" dt="2023-09-27T12:39:50.942" v="1496"/>
          <ac:spMkLst>
            <pc:docMk/>
            <pc:sldMk cId="2347120399" sldId="265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08:29:06.344" v="552" actId="20577"/>
          <ac:spMkLst>
            <pc:docMk/>
            <pc:sldMk cId="2347120399" sldId="265"/>
            <ac:spMk id="12" creationId="{5372DC90-628C-EF03-12E6-B6CA9CAE3144}"/>
          </ac:spMkLst>
        </pc:spChg>
        <pc:spChg chg="add del mod topLvl">
          <ac:chgData name="子閎 林" userId="d496ebd3736cf63e" providerId="LiveId" clId="{410AA6FD-1464-4EE7-9637-51587E34DD05}" dt="2023-09-27T08:38:31.518" v="675" actId="478"/>
          <ac:spMkLst>
            <pc:docMk/>
            <pc:sldMk cId="2347120399" sldId="265"/>
            <ac:spMk id="13" creationId="{A71425E0-F11F-D624-4F94-F4EEC5CD42CF}"/>
          </ac:spMkLst>
        </pc:spChg>
        <pc:spChg chg="add mod topLvl">
          <ac:chgData name="子閎 林" userId="d496ebd3736cf63e" providerId="LiveId" clId="{410AA6FD-1464-4EE7-9637-51587E34DD05}" dt="2023-09-27T12:57:18.953" v="1534" actId="164"/>
          <ac:spMkLst>
            <pc:docMk/>
            <pc:sldMk cId="2347120399" sldId="265"/>
            <ac:spMk id="14" creationId="{B1538F92-E10D-3CA8-58EA-B613572799EA}"/>
          </ac:spMkLst>
        </pc:spChg>
        <pc:spChg chg="add mod topLvl">
          <ac:chgData name="子閎 林" userId="d496ebd3736cf63e" providerId="LiveId" clId="{410AA6FD-1464-4EE7-9637-51587E34DD05}" dt="2023-09-27T12:57:18.953" v="1534" actId="164"/>
          <ac:spMkLst>
            <pc:docMk/>
            <pc:sldMk cId="2347120399" sldId="265"/>
            <ac:spMk id="15" creationId="{578D3746-B363-1F6D-AE9A-A706E64AD84B}"/>
          </ac:spMkLst>
        </pc:spChg>
        <pc:spChg chg="add mod">
          <ac:chgData name="子閎 林" userId="d496ebd3736cf63e" providerId="LiveId" clId="{410AA6FD-1464-4EE7-9637-51587E34DD05}" dt="2023-09-27T12:57:18.953" v="1534" actId="164"/>
          <ac:spMkLst>
            <pc:docMk/>
            <pc:sldMk cId="2347120399" sldId="265"/>
            <ac:spMk id="24" creationId="{2DDFA378-AE92-3878-5030-2C436B88089F}"/>
          </ac:spMkLst>
        </pc:spChg>
        <pc:grpChg chg="add del mod">
          <ac:chgData name="子閎 林" userId="d496ebd3736cf63e" providerId="LiveId" clId="{410AA6FD-1464-4EE7-9637-51587E34DD05}" dt="2023-09-27T08:30:25.926" v="562" actId="165"/>
          <ac:grpSpMkLst>
            <pc:docMk/>
            <pc:sldMk cId="2347120399" sldId="265"/>
            <ac:grpSpMk id="17" creationId="{914D6D05-72A5-7260-3961-8238AD22DB01}"/>
          </ac:grpSpMkLst>
        </pc:grpChg>
        <pc:grpChg chg="add del mod">
          <ac:chgData name="子閎 林" userId="d496ebd3736cf63e" providerId="LiveId" clId="{410AA6FD-1464-4EE7-9637-51587E34DD05}" dt="2023-09-27T08:30:53.433" v="568" actId="165"/>
          <ac:grpSpMkLst>
            <pc:docMk/>
            <pc:sldMk cId="2347120399" sldId="265"/>
            <ac:grpSpMk id="18" creationId="{9054055C-B43D-0AC9-9C63-29E44C6C6DB2}"/>
          </ac:grpSpMkLst>
        </pc:grpChg>
        <pc:grpChg chg="add mod">
          <ac:chgData name="子閎 林" userId="d496ebd3736cf63e" providerId="LiveId" clId="{410AA6FD-1464-4EE7-9637-51587E34DD05}" dt="2023-09-27T12:57:18.953" v="1534" actId="164"/>
          <ac:grpSpMkLst>
            <pc:docMk/>
            <pc:sldMk cId="2347120399" sldId="265"/>
            <ac:grpSpMk id="28" creationId="{F7C46651-3C5F-FB79-B392-0A5512D85F3C}"/>
          </ac:grpSpMkLst>
        </pc:grpChg>
        <pc:picChg chg="del">
          <ac:chgData name="子閎 林" userId="d496ebd3736cf63e" providerId="LiveId" clId="{410AA6FD-1464-4EE7-9637-51587E34DD05}" dt="2023-09-27T08:28:24.610" v="535" actId="478"/>
          <ac:picMkLst>
            <pc:docMk/>
            <pc:sldMk cId="2347120399" sldId="265"/>
            <ac:picMk id="5" creationId="{0F7B89A4-3EDD-57AF-C3C3-DAC38EE2FC5E}"/>
          </ac:picMkLst>
        </pc:picChg>
        <pc:picChg chg="add mod topLvl">
          <ac:chgData name="子閎 林" userId="d496ebd3736cf63e" providerId="LiveId" clId="{410AA6FD-1464-4EE7-9637-51587E34DD05}" dt="2023-09-27T12:57:18.953" v="1534" actId="164"/>
          <ac:picMkLst>
            <pc:docMk/>
            <pc:sldMk cId="2347120399" sldId="265"/>
            <ac:picMk id="6" creationId="{FAB1F4F9-F068-3700-F7A5-A348C872377B}"/>
          </ac:picMkLst>
        </pc:picChg>
        <pc:cxnChg chg="add mod topLvl">
          <ac:chgData name="子閎 林" userId="d496ebd3736cf63e" providerId="LiveId" clId="{410AA6FD-1464-4EE7-9637-51587E34DD05}" dt="2023-09-27T12:57:18.953" v="1534" actId="164"/>
          <ac:cxnSpMkLst>
            <pc:docMk/>
            <pc:sldMk cId="2347120399" sldId="265"/>
            <ac:cxnSpMk id="7" creationId="{0BBCE56F-781B-CD2E-0B95-B965E45B2898}"/>
          </ac:cxnSpMkLst>
        </pc:cxnChg>
        <pc:cxnChg chg="add mod topLvl">
          <ac:chgData name="子閎 林" userId="d496ebd3736cf63e" providerId="LiveId" clId="{410AA6FD-1464-4EE7-9637-51587E34DD05}" dt="2023-09-27T12:57:18.953" v="1534" actId="164"/>
          <ac:cxnSpMkLst>
            <pc:docMk/>
            <pc:sldMk cId="2347120399" sldId="265"/>
            <ac:cxnSpMk id="16" creationId="{52720F6B-80A5-4EC2-6668-22300BC63ACD}"/>
          </ac:cxnSpMkLst>
        </pc:cxnChg>
      </pc:sldChg>
      <pc:sldChg chg="new del">
        <pc:chgData name="子閎 林" userId="d496ebd3736cf63e" providerId="LiveId" clId="{410AA6FD-1464-4EE7-9637-51587E34DD05}" dt="2023-09-27T08:15:12.684" v="490" actId="47"/>
        <pc:sldMkLst>
          <pc:docMk/>
          <pc:sldMk cId="4270709901" sldId="265"/>
        </pc:sldMkLst>
      </pc:sldChg>
      <pc:sldChg chg="addSp delSp modSp add mod">
        <pc:chgData name="子閎 林" userId="d496ebd3736cf63e" providerId="LiveId" clId="{410AA6FD-1464-4EE7-9637-51587E34DD05}" dt="2023-09-27T12:56:55.717" v="1533" actId="164"/>
        <pc:sldMkLst>
          <pc:docMk/>
          <pc:sldMk cId="3295276454" sldId="266"/>
        </pc:sldMkLst>
        <pc:spChg chg="del">
          <ac:chgData name="子閎 林" userId="d496ebd3736cf63e" providerId="LiveId" clId="{410AA6FD-1464-4EE7-9637-51587E34DD05}" dt="2023-09-27T08:45:48.423" v="690" actId="478"/>
          <ac:spMkLst>
            <pc:docMk/>
            <pc:sldMk cId="3295276454" sldId="266"/>
            <ac:spMk id="8" creationId="{FC2806C8-C30C-72B7-3ED3-5C38A7027148}"/>
          </ac:spMkLst>
        </pc:spChg>
        <pc:spChg chg="mod">
          <ac:chgData name="子閎 林" userId="d496ebd3736cf63e" providerId="LiveId" clId="{410AA6FD-1464-4EE7-9637-51587E34DD05}" dt="2023-09-27T12:56:55.717" v="1533" actId="164"/>
          <ac:spMkLst>
            <pc:docMk/>
            <pc:sldMk cId="3295276454" sldId="266"/>
            <ac:spMk id="9" creationId="{085DB1A9-A22F-7DB5-0E6F-9B4B8B71F5E4}"/>
          </ac:spMkLst>
        </pc:spChg>
        <pc:spChg chg="mod">
          <ac:chgData name="子閎 林" userId="d496ebd3736cf63e" providerId="LiveId" clId="{410AA6FD-1464-4EE7-9637-51587E34DD05}" dt="2023-09-27T12:39:46.482" v="1495"/>
          <ac:spMkLst>
            <pc:docMk/>
            <pc:sldMk cId="3295276454" sldId="266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10:22:59.312" v="963" actId="207"/>
          <ac:spMkLst>
            <pc:docMk/>
            <pc:sldMk cId="3295276454" sldId="266"/>
            <ac:spMk id="12" creationId="{5372DC90-628C-EF03-12E6-B6CA9CAE3144}"/>
          </ac:spMkLst>
        </pc:spChg>
        <pc:spChg chg="del">
          <ac:chgData name="子閎 林" userId="d496ebd3736cf63e" providerId="LiveId" clId="{410AA6FD-1464-4EE7-9637-51587E34DD05}" dt="2023-09-27T08:45:17.572" v="684" actId="478"/>
          <ac:spMkLst>
            <pc:docMk/>
            <pc:sldMk cId="3295276454" sldId="266"/>
            <ac:spMk id="14" creationId="{B1538F92-E10D-3CA8-58EA-B613572799EA}"/>
          </ac:spMkLst>
        </pc:spChg>
        <pc:spChg chg="del">
          <ac:chgData name="子閎 林" userId="d496ebd3736cf63e" providerId="LiveId" clId="{410AA6FD-1464-4EE7-9637-51587E34DD05}" dt="2023-09-27T08:45:43.590" v="689" actId="478"/>
          <ac:spMkLst>
            <pc:docMk/>
            <pc:sldMk cId="3295276454" sldId="266"/>
            <ac:spMk id="15" creationId="{578D3746-B363-1F6D-AE9A-A706E64AD84B}"/>
          </ac:spMkLst>
        </pc:spChg>
        <pc:spChg chg="del">
          <ac:chgData name="子閎 林" userId="d496ebd3736cf63e" providerId="LiveId" clId="{410AA6FD-1464-4EE7-9637-51587E34DD05}" dt="2023-09-27T08:45:19.310" v="685" actId="478"/>
          <ac:spMkLst>
            <pc:docMk/>
            <pc:sldMk cId="3295276454" sldId="266"/>
            <ac:spMk id="24" creationId="{2DDFA378-AE92-3878-5030-2C436B88089F}"/>
          </ac:spMkLst>
        </pc:spChg>
        <pc:grpChg chg="add mod">
          <ac:chgData name="子閎 林" userId="d496ebd3736cf63e" providerId="LiveId" clId="{410AA6FD-1464-4EE7-9637-51587E34DD05}" dt="2023-09-27T12:56:55.717" v="1533" actId="164"/>
          <ac:grpSpMkLst>
            <pc:docMk/>
            <pc:sldMk cId="3295276454" sldId="266"/>
            <ac:grpSpMk id="13" creationId="{4A803094-FDB4-A042-C787-77CDC1F72BDD}"/>
          </ac:grpSpMkLst>
        </pc:grpChg>
        <pc:picChg chg="add mod ord modCrop">
          <ac:chgData name="子閎 林" userId="d496ebd3736cf63e" providerId="LiveId" clId="{410AA6FD-1464-4EE7-9637-51587E34DD05}" dt="2023-09-27T12:56:55.717" v="1533" actId="164"/>
          <ac:picMkLst>
            <pc:docMk/>
            <pc:sldMk cId="3295276454" sldId="266"/>
            <ac:picMk id="5" creationId="{F1912401-DB15-C8F2-9F72-013E55B6109B}"/>
          </ac:picMkLst>
        </pc:picChg>
        <pc:picChg chg="del">
          <ac:chgData name="子閎 林" userId="d496ebd3736cf63e" providerId="LiveId" clId="{410AA6FD-1464-4EE7-9637-51587E34DD05}" dt="2023-09-27T08:45:11.996" v="683" actId="478"/>
          <ac:picMkLst>
            <pc:docMk/>
            <pc:sldMk cId="3295276454" sldId="266"/>
            <ac:picMk id="6" creationId="{FAB1F4F9-F068-3700-F7A5-A348C872377B}"/>
          </ac:picMkLst>
        </pc:picChg>
        <pc:cxnChg chg="del mod">
          <ac:chgData name="子閎 林" userId="d496ebd3736cf63e" providerId="LiveId" clId="{410AA6FD-1464-4EE7-9637-51587E34DD05}" dt="2023-09-27T08:45:50.555" v="691" actId="478"/>
          <ac:cxnSpMkLst>
            <pc:docMk/>
            <pc:sldMk cId="3295276454" sldId="266"/>
            <ac:cxnSpMk id="7" creationId="{0BBCE56F-781B-CD2E-0B95-B965E45B2898}"/>
          </ac:cxnSpMkLst>
        </pc:cxnChg>
        <pc:cxnChg chg="del mod">
          <ac:chgData name="子閎 林" userId="d496ebd3736cf63e" providerId="LiveId" clId="{410AA6FD-1464-4EE7-9637-51587E34DD05}" dt="2023-09-27T08:45:43.590" v="689" actId="478"/>
          <ac:cxnSpMkLst>
            <pc:docMk/>
            <pc:sldMk cId="3295276454" sldId="266"/>
            <ac:cxnSpMk id="16" creationId="{52720F6B-80A5-4EC2-6668-22300BC63ACD}"/>
          </ac:cxnSpMkLst>
        </pc:cxnChg>
      </pc:sldChg>
      <pc:sldChg chg="addSp delSp modSp add mod">
        <pc:chgData name="子閎 林" userId="d496ebd3736cf63e" providerId="LiveId" clId="{410AA6FD-1464-4EE7-9637-51587E34DD05}" dt="2023-09-27T12:56:48.791" v="1532" actId="164"/>
        <pc:sldMkLst>
          <pc:docMk/>
          <pc:sldMk cId="2341421363" sldId="267"/>
        </pc:sldMkLst>
        <pc:spChg chg="mod">
          <ac:chgData name="子閎 林" userId="d496ebd3736cf63e" providerId="LiveId" clId="{410AA6FD-1464-4EE7-9637-51587E34DD05}" dt="2023-09-27T12:56:48.791" v="1532" actId="164"/>
          <ac:spMkLst>
            <pc:docMk/>
            <pc:sldMk cId="2341421363" sldId="267"/>
            <ac:spMk id="9" creationId="{085DB1A9-A22F-7DB5-0E6F-9B4B8B71F5E4}"/>
          </ac:spMkLst>
        </pc:spChg>
        <pc:spChg chg="mod">
          <ac:chgData name="子閎 林" userId="d496ebd3736cf63e" providerId="LiveId" clId="{410AA6FD-1464-4EE7-9637-51587E34DD05}" dt="2023-09-27T12:39:42.646" v="1494"/>
          <ac:spMkLst>
            <pc:docMk/>
            <pc:sldMk cId="2341421363" sldId="267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10:22:46.016" v="962" actId="113"/>
          <ac:spMkLst>
            <pc:docMk/>
            <pc:sldMk cId="2341421363" sldId="267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09-27T12:56:48.791" v="1532" actId="164"/>
          <ac:grpSpMkLst>
            <pc:docMk/>
            <pc:sldMk cId="2341421363" sldId="267"/>
            <ac:grpSpMk id="7" creationId="{36EF88C5-AC27-63BB-46E3-B8EA007202E6}"/>
          </ac:grpSpMkLst>
        </pc:grpChg>
        <pc:picChg chg="del">
          <ac:chgData name="子閎 林" userId="d496ebd3736cf63e" providerId="LiveId" clId="{410AA6FD-1464-4EE7-9637-51587E34DD05}" dt="2023-09-27T10:19:51.999" v="924" actId="478"/>
          <ac:picMkLst>
            <pc:docMk/>
            <pc:sldMk cId="2341421363" sldId="267"/>
            <ac:picMk id="5" creationId="{F1912401-DB15-C8F2-9F72-013E55B6109B}"/>
          </ac:picMkLst>
        </pc:picChg>
        <pc:picChg chg="add mod ord">
          <ac:chgData name="子閎 林" userId="d496ebd3736cf63e" providerId="LiveId" clId="{410AA6FD-1464-4EE7-9637-51587E34DD05}" dt="2023-09-27T12:56:48.791" v="1532" actId="164"/>
          <ac:picMkLst>
            <pc:docMk/>
            <pc:sldMk cId="2341421363" sldId="267"/>
            <ac:picMk id="6" creationId="{44EB8731-A8E7-B475-4F48-2748C3E10191}"/>
          </ac:picMkLst>
        </pc:picChg>
      </pc:sldChg>
      <pc:sldChg chg="addSp delSp modSp add mod modAnim">
        <pc:chgData name="子閎 林" userId="d496ebd3736cf63e" providerId="LiveId" clId="{410AA6FD-1464-4EE7-9637-51587E34DD05}" dt="2023-10-01T13:00:58.341" v="3095" actId="1036"/>
        <pc:sldMkLst>
          <pc:docMk/>
          <pc:sldMk cId="1687562933" sldId="268"/>
        </pc:sldMkLst>
        <pc:spChg chg="mod topLvl">
          <ac:chgData name="子閎 林" userId="d496ebd3736cf63e" providerId="LiveId" clId="{410AA6FD-1464-4EE7-9637-51587E34DD05}" dt="2023-09-27T10:27:26.653" v="1020" actId="164"/>
          <ac:spMkLst>
            <pc:docMk/>
            <pc:sldMk cId="1687562933" sldId="268"/>
            <ac:spMk id="8" creationId="{A6460A1C-9BBC-91FF-AC19-907684347FBB}"/>
          </ac:spMkLst>
        </pc:spChg>
        <pc:spChg chg="del">
          <ac:chgData name="子閎 林" userId="d496ebd3736cf63e" providerId="LiveId" clId="{410AA6FD-1464-4EE7-9637-51587E34DD05}" dt="2023-09-27T10:26:32.917" v="1013" actId="478"/>
          <ac:spMkLst>
            <pc:docMk/>
            <pc:sldMk cId="1687562933" sldId="268"/>
            <ac:spMk id="9" creationId="{085DB1A9-A22F-7DB5-0E6F-9B4B8B71F5E4}"/>
          </ac:spMkLst>
        </pc:spChg>
        <pc:spChg chg="mod">
          <ac:chgData name="子閎 林" userId="d496ebd3736cf63e" providerId="LiveId" clId="{410AA6FD-1464-4EE7-9637-51587E34DD05}" dt="2023-09-27T12:39:39.479" v="1493"/>
          <ac:spMkLst>
            <pc:docMk/>
            <pc:sldMk cId="1687562933" sldId="268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1T13:00:30.018" v="3063" actId="20577"/>
          <ac:spMkLst>
            <pc:docMk/>
            <pc:sldMk cId="1687562933" sldId="268"/>
            <ac:spMk id="12" creationId="{5372DC90-628C-EF03-12E6-B6CA9CAE3144}"/>
          </ac:spMkLst>
        </pc:spChg>
        <pc:spChg chg="mod topLvl">
          <ac:chgData name="子閎 林" userId="d496ebd3736cf63e" providerId="LiveId" clId="{410AA6FD-1464-4EE7-9637-51587E34DD05}" dt="2023-09-27T10:27:26.653" v="1020" actId="164"/>
          <ac:spMkLst>
            <pc:docMk/>
            <pc:sldMk cId="1687562933" sldId="268"/>
            <ac:spMk id="13" creationId="{2CD9D45D-C286-8E45-0308-4D3C7ED09FBB}"/>
          </ac:spMkLst>
        </pc:spChg>
        <pc:spChg chg="mod topLvl">
          <ac:chgData name="子閎 林" userId="d496ebd3736cf63e" providerId="LiveId" clId="{410AA6FD-1464-4EE7-9637-51587E34DD05}" dt="2023-09-27T10:27:26.653" v="1020" actId="164"/>
          <ac:spMkLst>
            <pc:docMk/>
            <pc:sldMk cId="1687562933" sldId="268"/>
            <ac:spMk id="14" creationId="{3B35B950-8E3D-86DF-F51A-C14F239780F2}"/>
          </ac:spMkLst>
        </pc:spChg>
        <pc:grpChg chg="add del mod">
          <ac:chgData name="子閎 林" userId="d496ebd3736cf63e" providerId="LiveId" clId="{410AA6FD-1464-4EE7-9637-51587E34DD05}" dt="2023-09-27T10:26:42.308" v="1016" actId="165"/>
          <ac:grpSpMkLst>
            <pc:docMk/>
            <pc:sldMk cId="1687562933" sldId="268"/>
            <ac:grpSpMk id="5" creationId="{82421F34-5C43-3850-7679-92DA07B07FB4}"/>
          </ac:grpSpMkLst>
        </pc:grpChg>
        <pc:grpChg chg="add mod">
          <ac:chgData name="子閎 林" userId="d496ebd3736cf63e" providerId="LiveId" clId="{410AA6FD-1464-4EE7-9637-51587E34DD05}" dt="2023-09-27T10:29:24.864" v="1103" actId="1076"/>
          <ac:grpSpMkLst>
            <pc:docMk/>
            <pc:sldMk cId="1687562933" sldId="268"/>
            <ac:grpSpMk id="15" creationId="{F3C8478A-541F-5F41-F092-9F52CFDC1BCE}"/>
          </ac:grpSpMkLst>
        </pc:grpChg>
        <pc:picChg chg="del">
          <ac:chgData name="子閎 林" userId="d496ebd3736cf63e" providerId="LiveId" clId="{410AA6FD-1464-4EE7-9637-51587E34DD05}" dt="2023-09-27T10:26:32.917" v="1013" actId="478"/>
          <ac:picMkLst>
            <pc:docMk/>
            <pc:sldMk cId="1687562933" sldId="268"/>
            <ac:picMk id="6" creationId="{44EB8731-A8E7-B475-4F48-2748C3E10191}"/>
          </ac:picMkLst>
        </pc:picChg>
        <pc:picChg chg="mod topLvl">
          <ac:chgData name="子閎 林" userId="d496ebd3736cf63e" providerId="LiveId" clId="{410AA6FD-1464-4EE7-9637-51587E34DD05}" dt="2023-09-27T10:27:26.653" v="1020" actId="164"/>
          <ac:picMkLst>
            <pc:docMk/>
            <pc:sldMk cId="1687562933" sldId="268"/>
            <ac:picMk id="7" creationId="{01B29F9E-5AE5-0B37-51C0-F730A577C7BF}"/>
          </ac:picMkLst>
        </pc:picChg>
        <pc:picChg chg="add mod">
          <ac:chgData name="子閎 林" userId="d496ebd3736cf63e" providerId="LiveId" clId="{410AA6FD-1464-4EE7-9637-51587E34DD05}" dt="2023-10-01T13:00:58.341" v="3095" actId="1036"/>
          <ac:picMkLst>
            <pc:docMk/>
            <pc:sldMk cId="1687562933" sldId="268"/>
            <ac:picMk id="16" creationId="{0E2E3030-E71B-9B9D-B16F-6F8B76F49F84}"/>
          </ac:picMkLst>
        </pc:picChg>
      </pc:sldChg>
      <pc:sldChg chg="addSp delSp modSp add mod">
        <pc:chgData name="子閎 林" userId="d496ebd3736cf63e" providerId="LiveId" clId="{410AA6FD-1464-4EE7-9637-51587E34DD05}" dt="2023-09-27T12:39:33.737" v="1492"/>
        <pc:sldMkLst>
          <pc:docMk/>
          <pc:sldMk cId="1184453058" sldId="269"/>
        </pc:sldMkLst>
        <pc:spChg chg="add mod">
          <ac:chgData name="子閎 林" userId="d496ebd3736cf63e" providerId="LiveId" clId="{410AA6FD-1464-4EE7-9637-51587E34DD05}" dt="2023-09-27T11:03:26.033" v="1268" actId="164"/>
          <ac:spMkLst>
            <pc:docMk/>
            <pc:sldMk cId="1184453058" sldId="269"/>
            <ac:spMk id="6" creationId="{8275A836-3F3D-A09A-03AE-723B43777B22}"/>
          </ac:spMkLst>
        </pc:spChg>
        <pc:spChg chg="mod">
          <ac:chgData name="子閎 林" userId="d496ebd3736cf63e" providerId="LiveId" clId="{410AA6FD-1464-4EE7-9637-51587E34DD05}" dt="2023-09-27T12:39:33.737" v="1492"/>
          <ac:spMkLst>
            <pc:docMk/>
            <pc:sldMk cId="1184453058" sldId="269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11:12:10.746" v="1366" actId="20577"/>
          <ac:spMkLst>
            <pc:docMk/>
            <pc:sldMk cId="1184453058" sldId="269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09-27T11:11:35.721" v="1323" actId="1076"/>
          <ac:grpSpMkLst>
            <pc:docMk/>
            <pc:sldMk cId="1184453058" sldId="269"/>
            <ac:grpSpMk id="9" creationId="{4847B534-F69B-23D6-168D-F163A9B61350}"/>
          </ac:grpSpMkLst>
        </pc:grpChg>
        <pc:grpChg chg="del">
          <ac:chgData name="子閎 林" userId="d496ebd3736cf63e" providerId="LiveId" clId="{410AA6FD-1464-4EE7-9637-51587E34DD05}" dt="2023-09-27T10:59:15.913" v="1106" actId="478"/>
          <ac:grpSpMkLst>
            <pc:docMk/>
            <pc:sldMk cId="1184453058" sldId="269"/>
            <ac:grpSpMk id="15" creationId="{F3C8478A-541F-5F41-F092-9F52CFDC1BCE}"/>
          </ac:grpSpMkLst>
        </pc:grpChg>
        <pc:picChg chg="add mod">
          <ac:chgData name="子閎 林" userId="d496ebd3736cf63e" providerId="LiveId" clId="{410AA6FD-1464-4EE7-9637-51587E34DD05}" dt="2023-09-27T11:03:26.033" v="1268" actId="164"/>
          <ac:picMkLst>
            <pc:docMk/>
            <pc:sldMk cId="1184453058" sldId="269"/>
            <ac:picMk id="5" creationId="{D4C3B6AA-CC1B-AB27-5427-5A76623992DA}"/>
          </ac:picMkLst>
        </pc:picChg>
      </pc:sldChg>
      <pc:sldChg chg="add del">
        <pc:chgData name="子閎 林" userId="d496ebd3736cf63e" providerId="LiveId" clId="{410AA6FD-1464-4EE7-9637-51587E34DD05}" dt="2023-09-27T11:12:50.314" v="1368" actId="47"/>
        <pc:sldMkLst>
          <pc:docMk/>
          <pc:sldMk cId="3894390120" sldId="270"/>
        </pc:sldMkLst>
      </pc:sldChg>
      <pc:sldChg chg="addSp delSp modSp add mod ord modAnim">
        <pc:chgData name="子閎 林" userId="d496ebd3736cf63e" providerId="LiveId" clId="{410AA6FD-1464-4EE7-9637-51587E34DD05}" dt="2023-09-27T12:56:34.209" v="1531" actId="164"/>
        <pc:sldMkLst>
          <pc:docMk/>
          <pc:sldMk cId="3989052143" sldId="270"/>
        </pc:sldMkLst>
        <pc:spChg chg="add mod">
          <ac:chgData name="子閎 林" userId="d496ebd3736cf63e" providerId="LiveId" clId="{410AA6FD-1464-4EE7-9637-51587E34DD05}" dt="2023-09-27T12:56:34.209" v="1531" actId="164"/>
          <ac:spMkLst>
            <pc:docMk/>
            <pc:sldMk cId="3989052143" sldId="270"/>
            <ac:spMk id="6" creationId="{2BC5086C-EF35-C1F3-9CA1-BD4C9CEF258B}"/>
          </ac:spMkLst>
        </pc:spChg>
        <pc:spChg chg="mod">
          <ac:chgData name="子閎 林" userId="d496ebd3736cf63e" providerId="LiveId" clId="{410AA6FD-1464-4EE7-9637-51587E34DD05}" dt="2023-09-27T12:39:26.884" v="1491" actId="20577"/>
          <ac:spMkLst>
            <pc:docMk/>
            <pc:sldMk cId="3989052143" sldId="270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7T11:51:25.635" v="1487" actId="207"/>
          <ac:spMkLst>
            <pc:docMk/>
            <pc:sldMk cId="3989052143" sldId="270"/>
            <ac:spMk id="12" creationId="{5372DC90-628C-EF03-12E6-B6CA9CAE3144}"/>
          </ac:spMkLst>
        </pc:spChg>
        <pc:grpChg chg="del">
          <ac:chgData name="子閎 林" userId="d496ebd3736cf63e" providerId="LiveId" clId="{410AA6FD-1464-4EE7-9637-51587E34DD05}" dt="2023-09-27T11:13:44.220" v="1395" actId="478"/>
          <ac:grpSpMkLst>
            <pc:docMk/>
            <pc:sldMk cId="3989052143" sldId="270"/>
            <ac:grpSpMk id="15" creationId="{F3C8478A-541F-5F41-F092-9F52CFDC1BCE}"/>
          </ac:grpSpMkLst>
        </pc:grpChg>
        <pc:grpChg chg="add mod">
          <ac:chgData name="子閎 林" userId="d496ebd3736cf63e" providerId="LiveId" clId="{410AA6FD-1464-4EE7-9637-51587E34DD05}" dt="2023-09-27T12:56:34.209" v="1531" actId="164"/>
          <ac:grpSpMkLst>
            <pc:docMk/>
            <pc:sldMk cId="3989052143" sldId="270"/>
            <ac:grpSpMk id="16" creationId="{31DA833A-A05F-9A6A-C655-16F26CD0793A}"/>
          </ac:grpSpMkLst>
        </pc:grpChg>
        <pc:picChg chg="add mod">
          <ac:chgData name="子閎 林" userId="d496ebd3736cf63e" providerId="LiveId" clId="{410AA6FD-1464-4EE7-9637-51587E34DD05}" dt="2023-09-27T12:56:34.209" v="1531" actId="164"/>
          <ac:picMkLst>
            <pc:docMk/>
            <pc:sldMk cId="3989052143" sldId="270"/>
            <ac:picMk id="5" creationId="{17178AEE-0A97-D221-D70D-02D27531D4F7}"/>
          </ac:picMkLst>
        </pc:picChg>
        <pc:picChg chg="add mod">
          <ac:chgData name="子閎 林" userId="d496ebd3736cf63e" providerId="LiveId" clId="{410AA6FD-1464-4EE7-9637-51587E34DD05}" dt="2023-09-27T12:08:20.125" v="1489" actId="1076"/>
          <ac:picMkLst>
            <pc:docMk/>
            <pc:sldMk cId="3989052143" sldId="270"/>
            <ac:picMk id="9" creationId="{F066EE4E-E4BB-CD20-8B1E-EBBBD813A4D8}"/>
          </ac:picMkLst>
        </pc:picChg>
      </pc:sldChg>
      <pc:sldChg chg="delSp modSp add mod delAnim">
        <pc:chgData name="子閎 林" userId="d496ebd3736cf63e" providerId="LiveId" clId="{410AA6FD-1464-4EE7-9637-51587E34DD05}" dt="2023-09-28T03:22:30.800" v="2051" actId="20577"/>
        <pc:sldMkLst>
          <pc:docMk/>
          <pc:sldMk cId="1810244194" sldId="271"/>
        </pc:sldMkLst>
        <pc:spChg chg="del">
          <ac:chgData name="子閎 林" userId="d496ebd3736cf63e" providerId="LiveId" clId="{410AA6FD-1464-4EE7-9637-51587E34DD05}" dt="2023-09-27T12:56:29.245" v="1530" actId="478"/>
          <ac:spMkLst>
            <pc:docMk/>
            <pc:sldMk cId="1810244194" sldId="271"/>
            <ac:spMk id="6" creationId="{2BC5086C-EF35-C1F3-9CA1-BD4C9CEF258B}"/>
          </ac:spMkLst>
        </pc:spChg>
        <pc:spChg chg="mod">
          <ac:chgData name="子閎 林" userId="d496ebd3736cf63e" providerId="LiveId" clId="{410AA6FD-1464-4EE7-9637-51587E34DD05}" dt="2023-09-28T03:22:30.800" v="2051" actId="20577"/>
          <ac:spMkLst>
            <pc:docMk/>
            <pc:sldMk cId="1810244194" sldId="271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2:36:52.804" v="1649" actId="948"/>
          <ac:spMkLst>
            <pc:docMk/>
            <pc:sldMk cId="1810244194" sldId="271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09-27T12:56:27.968" v="1529" actId="478"/>
          <ac:picMkLst>
            <pc:docMk/>
            <pc:sldMk cId="1810244194" sldId="271"/>
            <ac:picMk id="5" creationId="{17178AEE-0A97-D221-D70D-02D27531D4F7}"/>
          </ac:picMkLst>
        </pc:picChg>
        <pc:picChg chg="del">
          <ac:chgData name="子閎 林" userId="d496ebd3736cf63e" providerId="LiveId" clId="{410AA6FD-1464-4EE7-9637-51587E34DD05}" dt="2023-09-27T13:06:01.236" v="1594" actId="478"/>
          <ac:picMkLst>
            <pc:docMk/>
            <pc:sldMk cId="1810244194" sldId="271"/>
            <ac:picMk id="9" creationId="{F066EE4E-E4BB-CD20-8B1E-EBBBD813A4D8}"/>
          </ac:picMkLst>
        </pc:picChg>
      </pc:sldChg>
      <pc:sldChg chg="modSp add mod ord">
        <pc:chgData name="子閎 林" userId="d496ebd3736cf63e" providerId="LiveId" clId="{410AA6FD-1464-4EE7-9637-51587E34DD05}" dt="2023-09-28T03:22:27.487" v="2050" actId="20577"/>
        <pc:sldMkLst>
          <pc:docMk/>
          <pc:sldMk cId="2246821089" sldId="272"/>
        </pc:sldMkLst>
        <pc:spChg chg="mod">
          <ac:chgData name="子閎 林" userId="d496ebd3736cf63e" providerId="LiveId" clId="{410AA6FD-1464-4EE7-9637-51587E34DD05}" dt="2023-09-28T03:22:27.487" v="2050" actId="20577"/>
          <ac:spMkLst>
            <pc:docMk/>
            <pc:sldMk cId="2246821089" sldId="272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2:38:54.383" v="1665" actId="207"/>
          <ac:spMkLst>
            <pc:docMk/>
            <pc:sldMk cId="2246821089" sldId="272"/>
            <ac:spMk id="12" creationId="{5372DC90-628C-EF03-12E6-B6CA9CAE3144}"/>
          </ac:spMkLst>
        </pc:spChg>
      </pc:sldChg>
      <pc:sldChg chg="addSp delSp modSp add mod ord delAnim">
        <pc:chgData name="子閎 林" userId="d496ebd3736cf63e" providerId="LiveId" clId="{410AA6FD-1464-4EE7-9637-51587E34DD05}" dt="2023-09-28T03:22:24.326" v="2049" actId="20577"/>
        <pc:sldMkLst>
          <pc:docMk/>
          <pc:sldMk cId="4014045649" sldId="273"/>
        </pc:sldMkLst>
        <pc:spChg chg="mod">
          <ac:chgData name="子閎 林" userId="d496ebd3736cf63e" providerId="LiveId" clId="{410AA6FD-1464-4EE7-9637-51587E34DD05}" dt="2023-09-28T03:22:24.326" v="2049" actId="20577"/>
          <ac:spMkLst>
            <pc:docMk/>
            <pc:sldMk cId="4014045649" sldId="273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2:44:39.719" v="1706" actId="20577"/>
          <ac:spMkLst>
            <pc:docMk/>
            <pc:sldMk cId="4014045649" sldId="273"/>
            <ac:spMk id="12" creationId="{5372DC90-628C-EF03-12E6-B6CA9CAE3144}"/>
          </ac:spMkLst>
        </pc:spChg>
        <pc:grpChg chg="del">
          <ac:chgData name="子閎 林" userId="d496ebd3736cf63e" providerId="LiveId" clId="{410AA6FD-1464-4EE7-9637-51587E34DD05}" dt="2023-09-28T02:42:44.020" v="1672" actId="478"/>
          <ac:grpSpMkLst>
            <pc:docMk/>
            <pc:sldMk cId="4014045649" sldId="273"/>
            <ac:grpSpMk id="16" creationId="{31DA833A-A05F-9A6A-C655-16F26CD0793A}"/>
          </ac:grpSpMkLst>
        </pc:grpChg>
        <pc:picChg chg="add mod">
          <ac:chgData name="子閎 林" userId="d496ebd3736cf63e" providerId="LiveId" clId="{410AA6FD-1464-4EE7-9637-51587E34DD05}" dt="2023-09-28T02:43:59.141" v="1685" actId="1076"/>
          <ac:picMkLst>
            <pc:docMk/>
            <pc:sldMk cId="4014045649" sldId="273"/>
            <ac:picMk id="7" creationId="{42A97A27-560C-3922-AB3E-32FF098FF9AD}"/>
          </ac:picMkLst>
        </pc:picChg>
        <pc:picChg chg="del mod">
          <ac:chgData name="子閎 林" userId="d496ebd3736cf63e" providerId="LiveId" clId="{410AA6FD-1464-4EE7-9637-51587E34DD05}" dt="2023-09-28T02:44:48.267" v="1707" actId="478"/>
          <ac:picMkLst>
            <pc:docMk/>
            <pc:sldMk cId="4014045649" sldId="273"/>
            <ac:picMk id="9" creationId="{F066EE4E-E4BB-CD20-8B1E-EBBBD813A4D8}"/>
          </ac:picMkLst>
        </pc:picChg>
      </pc:sldChg>
      <pc:sldChg chg="addSp delSp modSp add mod">
        <pc:chgData name="子閎 林" userId="d496ebd3736cf63e" providerId="LiveId" clId="{410AA6FD-1464-4EE7-9637-51587E34DD05}" dt="2023-09-28T03:22:16.712" v="2047" actId="20577"/>
        <pc:sldMkLst>
          <pc:docMk/>
          <pc:sldMk cId="1988675908" sldId="274"/>
        </pc:sldMkLst>
        <pc:spChg chg="add del mod">
          <ac:chgData name="子閎 林" userId="d496ebd3736cf63e" providerId="LiveId" clId="{410AA6FD-1464-4EE7-9637-51587E34DD05}" dt="2023-09-28T02:53:53.559" v="1772" actId="478"/>
          <ac:spMkLst>
            <pc:docMk/>
            <pc:sldMk cId="1988675908" sldId="274"/>
            <ac:spMk id="6" creationId="{A609F92F-1BC2-84F9-5C52-7771E81D77FB}"/>
          </ac:spMkLst>
        </pc:spChg>
        <pc:spChg chg="add mod">
          <ac:chgData name="子閎 林" userId="d496ebd3736cf63e" providerId="LiveId" clId="{410AA6FD-1464-4EE7-9637-51587E34DD05}" dt="2023-09-28T02:55:32.088" v="1792" actId="164"/>
          <ac:spMkLst>
            <pc:docMk/>
            <pc:sldMk cId="1988675908" sldId="274"/>
            <ac:spMk id="8" creationId="{C934CE81-8DC0-4C3E-41CC-1D1986E9E339}"/>
          </ac:spMkLst>
        </pc:spChg>
        <pc:spChg chg="add mod">
          <ac:chgData name="子閎 林" userId="d496ebd3736cf63e" providerId="LiveId" clId="{410AA6FD-1464-4EE7-9637-51587E34DD05}" dt="2023-09-28T02:55:32.088" v="1792" actId="164"/>
          <ac:spMkLst>
            <pc:docMk/>
            <pc:sldMk cId="1988675908" sldId="274"/>
            <ac:spMk id="9" creationId="{825C9F09-9522-2B67-12CB-7F91FF924323}"/>
          </ac:spMkLst>
        </pc:spChg>
        <pc:spChg chg="mod">
          <ac:chgData name="子閎 林" userId="d496ebd3736cf63e" providerId="LiveId" clId="{410AA6FD-1464-4EE7-9637-51587E34DD05}" dt="2023-09-28T03:22:16.712" v="2047" actId="20577"/>
          <ac:spMkLst>
            <pc:docMk/>
            <pc:sldMk cId="1988675908" sldId="274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3:20:13.845" v="2009" actId="207"/>
          <ac:spMkLst>
            <pc:docMk/>
            <pc:sldMk cId="1988675908" sldId="274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09-28T03:20:29.575" v="2011" actId="1076"/>
          <ac:grpSpMkLst>
            <pc:docMk/>
            <pc:sldMk cId="1988675908" sldId="274"/>
            <ac:grpSpMk id="13" creationId="{D8BB6255-7B38-6664-29BF-DA0D8E0324E5}"/>
          </ac:grpSpMkLst>
        </pc:grpChg>
        <pc:picChg chg="add mod">
          <ac:chgData name="子閎 林" userId="d496ebd3736cf63e" providerId="LiveId" clId="{410AA6FD-1464-4EE7-9637-51587E34DD05}" dt="2023-09-28T02:55:32.088" v="1792" actId="164"/>
          <ac:picMkLst>
            <pc:docMk/>
            <pc:sldMk cId="1988675908" sldId="274"/>
            <ac:picMk id="5" creationId="{3FCD82DE-A666-A1C8-33CB-DB8DD9F02B69}"/>
          </ac:picMkLst>
        </pc:picChg>
        <pc:picChg chg="del">
          <ac:chgData name="子閎 林" userId="d496ebd3736cf63e" providerId="LiveId" clId="{410AA6FD-1464-4EE7-9637-51587E34DD05}" dt="2023-09-28T02:45:07.933" v="1711" actId="478"/>
          <ac:picMkLst>
            <pc:docMk/>
            <pc:sldMk cId="1988675908" sldId="274"/>
            <ac:picMk id="7" creationId="{42A97A27-560C-3922-AB3E-32FF098FF9AD}"/>
          </ac:picMkLst>
        </pc:picChg>
      </pc:sldChg>
      <pc:sldChg chg="addSp delSp modSp add mod ord">
        <pc:chgData name="子閎 林" userId="d496ebd3736cf63e" providerId="LiveId" clId="{410AA6FD-1464-4EE7-9637-51587E34DD05}" dt="2023-09-28T03:22:20.384" v="2048" actId="20577"/>
        <pc:sldMkLst>
          <pc:docMk/>
          <pc:sldMk cId="980283151" sldId="275"/>
        </pc:sldMkLst>
        <pc:spChg chg="add mod">
          <ac:chgData name="子閎 林" userId="d496ebd3736cf63e" providerId="LiveId" clId="{410AA6FD-1464-4EE7-9637-51587E34DD05}" dt="2023-09-28T02:52:43.028" v="1766" actId="164"/>
          <ac:spMkLst>
            <pc:docMk/>
            <pc:sldMk cId="980283151" sldId="275"/>
            <ac:spMk id="8" creationId="{26F5FDB5-D62B-442D-786C-47CDE19AD823}"/>
          </ac:spMkLst>
        </pc:spChg>
        <pc:spChg chg="mod">
          <ac:chgData name="子閎 林" userId="d496ebd3736cf63e" providerId="LiveId" clId="{410AA6FD-1464-4EE7-9637-51587E34DD05}" dt="2023-09-28T03:22:20.384" v="2048" actId="20577"/>
          <ac:spMkLst>
            <pc:docMk/>
            <pc:sldMk cId="980283151" sldId="275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2:52:35.636" v="1765" actId="20577"/>
          <ac:spMkLst>
            <pc:docMk/>
            <pc:sldMk cId="980283151" sldId="275"/>
            <ac:spMk id="12" creationId="{5372DC90-628C-EF03-12E6-B6CA9CAE3144}"/>
          </ac:spMkLst>
        </pc:spChg>
        <pc:grpChg chg="del">
          <ac:chgData name="子閎 林" userId="d496ebd3736cf63e" providerId="LiveId" clId="{410AA6FD-1464-4EE7-9637-51587E34DD05}" dt="2023-09-28T02:49:51.254" v="1724" actId="478"/>
          <ac:grpSpMkLst>
            <pc:docMk/>
            <pc:sldMk cId="980283151" sldId="275"/>
            <ac:grpSpMk id="7" creationId="{36EF88C5-AC27-63BB-46E3-B8EA007202E6}"/>
          </ac:grpSpMkLst>
        </pc:grpChg>
        <pc:grpChg chg="add mod">
          <ac:chgData name="子閎 林" userId="d496ebd3736cf63e" providerId="LiveId" clId="{410AA6FD-1464-4EE7-9637-51587E34DD05}" dt="2023-09-28T02:52:43.028" v="1766" actId="164"/>
          <ac:grpSpMkLst>
            <pc:docMk/>
            <pc:sldMk cId="980283151" sldId="275"/>
            <ac:grpSpMk id="13" creationId="{6455E708-A29C-F508-411F-7A7A1A0FC510}"/>
          </ac:grpSpMkLst>
        </pc:grpChg>
        <pc:picChg chg="add mod">
          <ac:chgData name="子閎 林" userId="d496ebd3736cf63e" providerId="LiveId" clId="{410AA6FD-1464-4EE7-9637-51587E34DD05}" dt="2023-09-28T02:52:43.028" v="1766" actId="164"/>
          <ac:picMkLst>
            <pc:docMk/>
            <pc:sldMk cId="980283151" sldId="275"/>
            <ac:picMk id="5" creationId="{95CE4049-591E-B7FC-1E29-7B8F7C8FA458}"/>
          </ac:picMkLst>
        </pc:picChg>
      </pc:sldChg>
      <pc:sldChg chg="delSp modSp add mod">
        <pc:chgData name="子閎 林" userId="d496ebd3736cf63e" providerId="LiveId" clId="{410AA6FD-1464-4EE7-9637-51587E34DD05}" dt="2023-10-01T15:10:51.601" v="3734" actId="20577"/>
        <pc:sldMkLst>
          <pc:docMk/>
          <pc:sldMk cId="2078941289" sldId="276"/>
        </pc:sldMkLst>
        <pc:spChg chg="mod">
          <ac:chgData name="子閎 林" userId="d496ebd3736cf63e" providerId="LiveId" clId="{410AA6FD-1464-4EE7-9637-51587E34DD05}" dt="2023-10-01T15:10:51.601" v="3734" actId="20577"/>
          <ac:spMkLst>
            <pc:docMk/>
            <pc:sldMk cId="2078941289" sldId="276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45:29.612" v="2507" actId="20577"/>
          <ac:spMkLst>
            <pc:docMk/>
            <pc:sldMk cId="2078941289" sldId="276"/>
            <ac:spMk id="12" creationId="{5372DC90-628C-EF03-12E6-B6CA9CAE3144}"/>
          </ac:spMkLst>
        </pc:spChg>
        <pc:grpChg chg="del">
          <ac:chgData name="子閎 林" userId="d496ebd3736cf63e" providerId="LiveId" clId="{410AA6FD-1464-4EE7-9637-51587E34DD05}" dt="2023-09-28T06:17:50.525" v="2052" actId="478"/>
          <ac:grpSpMkLst>
            <pc:docMk/>
            <pc:sldMk cId="2078941289" sldId="276"/>
            <ac:grpSpMk id="13" creationId="{D8BB6255-7B38-6664-29BF-DA0D8E0324E5}"/>
          </ac:grpSpMkLst>
        </pc:grpChg>
      </pc:sldChg>
      <pc:sldChg chg="modSp add mod ord">
        <pc:chgData name="子閎 林" userId="d496ebd3736cf63e" providerId="LiveId" clId="{410AA6FD-1464-4EE7-9637-51587E34DD05}" dt="2023-10-01T15:10:53.559" v="3735" actId="20577"/>
        <pc:sldMkLst>
          <pc:docMk/>
          <pc:sldMk cId="2204946470" sldId="277"/>
        </pc:sldMkLst>
        <pc:spChg chg="mod">
          <ac:chgData name="子閎 林" userId="d496ebd3736cf63e" providerId="LiveId" clId="{410AA6FD-1464-4EE7-9637-51587E34DD05}" dt="2023-10-01T15:10:53.559" v="3735" actId="20577"/>
          <ac:spMkLst>
            <pc:docMk/>
            <pc:sldMk cId="2204946470" sldId="277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42:49.497" v="2468" actId="207"/>
          <ac:spMkLst>
            <pc:docMk/>
            <pc:sldMk cId="2204946470" sldId="277"/>
            <ac:spMk id="12" creationId="{5372DC90-628C-EF03-12E6-B6CA9CAE3144}"/>
          </ac:spMkLst>
        </pc:spChg>
      </pc:sldChg>
      <pc:sldChg chg="add del">
        <pc:chgData name="子閎 林" userId="d496ebd3736cf63e" providerId="LiveId" clId="{410AA6FD-1464-4EE7-9637-51587E34DD05}" dt="2023-09-28T06:43:13.215" v="2470" actId="47"/>
        <pc:sldMkLst>
          <pc:docMk/>
          <pc:sldMk cId="884709064" sldId="278"/>
        </pc:sldMkLst>
      </pc:sldChg>
      <pc:sldChg chg="addSp delSp modSp add mod ord">
        <pc:chgData name="子閎 林" userId="d496ebd3736cf63e" providerId="LiveId" clId="{410AA6FD-1464-4EE7-9637-51587E34DD05}" dt="2023-10-02T16:57:57.694" v="3890" actId="164"/>
        <pc:sldMkLst>
          <pc:docMk/>
          <pc:sldMk cId="2815243530" sldId="278"/>
        </pc:sldMkLst>
        <pc:spChg chg="add mod">
          <ac:chgData name="子閎 林" userId="d496ebd3736cf63e" providerId="LiveId" clId="{410AA6FD-1464-4EE7-9637-51587E34DD05}" dt="2023-10-02T16:57:57.694" v="3890" actId="164"/>
          <ac:spMkLst>
            <pc:docMk/>
            <pc:sldMk cId="2815243530" sldId="278"/>
            <ac:spMk id="6" creationId="{04191E95-325C-FF3F-9581-79DFD171B056}"/>
          </ac:spMkLst>
        </pc:spChg>
        <pc:spChg chg="mod">
          <ac:chgData name="子閎 林" userId="d496ebd3736cf63e" providerId="LiveId" clId="{410AA6FD-1464-4EE7-9637-51587E34DD05}" dt="2023-10-01T15:10:55.144" v="3736" actId="20577"/>
          <ac:spMkLst>
            <pc:docMk/>
            <pc:sldMk cId="2815243530" sldId="278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47:27.449" v="2516" actId="20577"/>
          <ac:spMkLst>
            <pc:docMk/>
            <pc:sldMk cId="2815243530" sldId="278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10-02T16:57:57.694" v="3890" actId="164"/>
          <ac:grpSpMkLst>
            <pc:docMk/>
            <pc:sldMk cId="2815243530" sldId="278"/>
            <ac:grpSpMk id="8" creationId="{0435DEF7-16EB-F5E7-CF0E-28DC18D6337B}"/>
          </ac:grpSpMkLst>
        </pc:grpChg>
        <pc:picChg chg="add mod">
          <ac:chgData name="子閎 林" userId="d496ebd3736cf63e" providerId="LiveId" clId="{410AA6FD-1464-4EE7-9637-51587E34DD05}" dt="2023-10-02T16:57:57.694" v="3890" actId="164"/>
          <ac:picMkLst>
            <pc:docMk/>
            <pc:sldMk cId="2815243530" sldId="278"/>
            <ac:picMk id="5" creationId="{9B10D272-D281-C0F1-90D0-13332275A614}"/>
          </ac:picMkLst>
        </pc:picChg>
        <pc:picChg chg="del">
          <ac:chgData name="子閎 林" userId="d496ebd3736cf63e" providerId="LiveId" clId="{410AA6FD-1464-4EE7-9637-51587E34DD05}" dt="2023-09-28T06:43:53.763" v="2490" actId="478"/>
          <ac:picMkLst>
            <pc:docMk/>
            <pc:sldMk cId="2815243530" sldId="278"/>
            <ac:picMk id="7" creationId="{42A97A27-560C-3922-AB3E-32FF098FF9AD}"/>
          </ac:picMkLst>
        </pc:picChg>
      </pc:sldChg>
      <pc:sldChg chg="addSp delSp modSp add mod">
        <pc:chgData name="子閎 林" userId="d496ebd3736cf63e" providerId="LiveId" clId="{410AA6FD-1464-4EE7-9637-51587E34DD05}" dt="2023-10-02T16:57:37.748" v="3878" actId="164"/>
        <pc:sldMkLst>
          <pc:docMk/>
          <pc:sldMk cId="2876757715" sldId="279"/>
        </pc:sldMkLst>
        <pc:spChg chg="add mod">
          <ac:chgData name="子閎 林" userId="d496ebd3736cf63e" providerId="LiveId" clId="{410AA6FD-1464-4EE7-9637-51587E34DD05}" dt="2023-10-02T16:57:37.748" v="3878" actId="164"/>
          <ac:spMkLst>
            <pc:docMk/>
            <pc:sldMk cId="2876757715" sldId="279"/>
            <ac:spMk id="8" creationId="{E31B4DDC-BAFF-3CBE-A0D6-1CF23804F53E}"/>
          </ac:spMkLst>
        </pc:spChg>
        <pc:spChg chg="mod">
          <ac:chgData name="子閎 林" userId="d496ebd3736cf63e" providerId="LiveId" clId="{410AA6FD-1464-4EE7-9637-51587E34DD05}" dt="2023-10-01T15:10:56.837" v="3737" actId="20577"/>
          <ac:spMkLst>
            <pc:docMk/>
            <pc:sldMk cId="2876757715" sldId="279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47:32.748" v="2517" actId="20577"/>
          <ac:spMkLst>
            <pc:docMk/>
            <pc:sldMk cId="2876757715" sldId="279"/>
            <ac:spMk id="12" creationId="{5372DC90-628C-EF03-12E6-B6CA9CAE3144}"/>
          </ac:spMkLst>
        </pc:spChg>
        <pc:grpChg chg="add mod">
          <ac:chgData name="子閎 林" userId="d496ebd3736cf63e" providerId="LiveId" clId="{410AA6FD-1464-4EE7-9637-51587E34DD05}" dt="2023-10-02T16:57:37.748" v="3878" actId="164"/>
          <ac:grpSpMkLst>
            <pc:docMk/>
            <pc:sldMk cId="2876757715" sldId="279"/>
            <ac:grpSpMk id="9" creationId="{7716D73C-63FD-FC01-BCB9-5BC15ED2CABE}"/>
          </ac:grpSpMkLst>
        </pc:grpChg>
        <pc:picChg chg="del">
          <ac:chgData name="子閎 林" userId="d496ebd3736cf63e" providerId="LiveId" clId="{410AA6FD-1464-4EE7-9637-51587E34DD05}" dt="2023-09-28T06:46:59.698" v="2511" actId="478"/>
          <ac:picMkLst>
            <pc:docMk/>
            <pc:sldMk cId="2876757715" sldId="279"/>
            <ac:picMk id="5" creationId="{9B10D272-D281-C0F1-90D0-13332275A614}"/>
          </ac:picMkLst>
        </pc:picChg>
        <pc:picChg chg="add del mod">
          <ac:chgData name="子閎 林" userId="d496ebd3736cf63e" providerId="LiveId" clId="{410AA6FD-1464-4EE7-9637-51587E34DD05}" dt="2023-09-28T06:47:50.198" v="2518" actId="478"/>
          <ac:picMkLst>
            <pc:docMk/>
            <pc:sldMk cId="2876757715" sldId="279"/>
            <ac:picMk id="6" creationId="{35BF61E8-41BF-9F1B-E772-D3BF5F31803B}"/>
          </ac:picMkLst>
        </pc:picChg>
        <pc:picChg chg="add mod">
          <ac:chgData name="子閎 林" userId="d496ebd3736cf63e" providerId="LiveId" clId="{410AA6FD-1464-4EE7-9637-51587E34DD05}" dt="2023-10-02T16:57:37.748" v="3878" actId="164"/>
          <ac:picMkLst>
            <pc:docMk/>
            <pc:sldMk cId="2876757715" sldId="279"/>
            <ac:picMk id="7" creationId="{6FEA484E-F939-8A83-5C17-BB2A5F4D133A}"/>
          </ac:picMkLst>
        </pc:picChg>
      </pc:sldChg>
      <pc:sldChg chg="addSp delSp modSp add mod">
        <pc:chgData name="子閎 林" userId="d496ebd3736cf63e" providerId="LiveId" clId="{410AA6FD-1464-4EE7-9637-51587E34DD05}" dt="2023-10-01T15:10:58.575" v="3738" actId="20577"/>
        <pc:sldMkLst>
          <pc:docMk/>
          <pc:sldMk cId="3244034112" sldId="280"/>
        </pc:sldMkLst>
        <pc:spChg chg="mod">
          <ac:chgData name="子閎 林" userId="d496ebd3736cf63e" providerId="LiveId" clId="{410AA6FD-1464-4EE7-9637-51587E34DD05}" dt="2023-09-28T06:49:59.508" v="2540" actId="14100"/>
          <ac:spMkLst>
            <pc:docMk/>
            <pc:sldMk cId="3244034112" sldId="280"/>
            <ac:spMk id="8" creationId="{E31B4DDC-BAFF-3CBE-A0D6-1CF23804F53E}"/>
          </ac:spMkLst>
        </pc:spChg>
        <pc:spChg chg="mod">
          <ac:chgData name="子閎 林" userId="d496ebd3736cf63e" providerId="LiveId" clId="{410AA6FD-1464-4EE7-9637-51587E34DD05}" dt="2023-10-01T15:10:58.575" v="3738" actId="20577"/>
          <ac:spMkLst>
            <pc:docMk/>
            <pc:sldMk cId="3244034112" sldId="280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50:49.487" v="2550" actId="20577"/>
          <ac:spMkLst>
            <pc:docMk/>
            <pc:sldMk cId="3244034112" sldId="280"/>
            <ac:spMk id="12" creationId="{5372DC90-628C-EF03-12E6-B6CA9CAE3144}"/>
          </ac:spMkLst>
        </pc:spChg>
        <pc:picChg chg="add mod ord">
          <ac:chgData name="子閎 林" userId="d496ebd3736cf63e" providerId="LiveId" clId="{410AA6FD-1464-4EE7-9637-51587E34DD05}" dt="2023-09-28T06:49:45.521" v="2534" actId="167"/>
          <ac:picMkLst>
            <pc:docMk/>
            <pc:sldMk cId="3244034112" sldId="280"/>
            <ac:picMk id="5" creationId="{77C377A9-9969-9DB3-37C1-9FA83C2F0A24}"/>
          </ac:picMkLst>
        </pc:picChg>
        <pc:picChg chg="add del mod">
          <ac:chgData name="子閎 林" userId="d496ebd3736cf63e" providerId="LiveId" clId="{410AA6FD-1464-4EE7-9637-51587E34DD05}" dt="2023-09-28T06:50:38.394" v="2542"/>
          <ac:picMkLst>
            <pc:docMk/>
            <pc:sldMk cId="3244034112" sldId="280"/>
            <ac:picMk id="6" creationId="{C105ADAA-C2F9-70F0-CC96-6ED44A5C6E88}"/>
          </ac:picMkLst>
        </pc:picChg>
        <pc:picChg chg="del">
          <ac:chgData name="子閎 林" userId="d496ebd3736cf63e" providerId="LiveId" clId="{410AA6FD-1464-4EE7-9637-51587E34DD05}" dt="2023-09-28T06:49:22.900" v="2529" actId="478"/>
          <ac:picMkLst>
            <pc:docMk/>
            <pc:sldMk cId="3244034112" sldId="280"/>
            <ac:picMk id="7" creationId="{6FEA484E-F939-8A83-5C17-BB2A5F4D133A}"/>
          </ac:picMkLst>
        </pc:picChg>
      </pc:sldChg>
      <pc:sldChg chg="addSp delSp modSp add mod">
        <pc:chgData name="子閎 林" userId="d496ebd3736cf63e" providerId="LiveId" clId="{410AA6FD-1464-4EE7-9637-51587E34DD05}" dt="2023-10-01T15:11:00.082" v="3739" actId="20577"/>
        <pc:sldMkLst>
          <pc:docMk/>
          <pc:sldMk cId="2631039509" sldId="281"/>
        </pc:sldMkLst>
        <pc:spChg chg="mod">
          <ac:chgData name="子閎 林" userId="d496ebd3736cf63e" providerId="LiveId" clId="{410AA6FD-1464-4EE7-9637-51587E34DD05}" dt="2023-09-28T06:53:11.432" v="2676" actId="1038"/>
          <ac:spMkLst>
            <pc:docMk/>
            <pc:sldMk cId="2631039509" sldId="281"/>
            <ac:spMk id="8" creationId="{E31B4DDC-BAFF-3CBE-A0D6-1CF23804F53E}"/>
          </ac:spMkLst>
        </pc:spChg>
        <pc:spChg chg="mod">
          <ac:chgData name="子閎 林" userId="d496ebd3736cf63e" providerId="LiveId" clId="{410AA6FD-1464-4EE7-9637-51587E34DD05}" dt="2023-10-01T15:11:00.082" v="3739" actId="20577"/>
          <ac:spMkLst>
            <pc:docMk/>
            <pc:sldMk cId="2631039509" sldId="281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53:33.986" v="2678" actId="20577"/>
          <ac:spMkLst>
            <pc:docMk/>
            <pc:sldMk cId="2631039509" sldId="281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09-28T06:51:31.024" v="2556" actId="478"/>
          <ac:picMkLst>
            <pc:docMk/>
            <pc:sldMk cId="2631039509" sldId="281"/>
            <ac:picMk id="5" creationId="{77C377A9-9969-9DB3-37C1-9FA83C2F0A24}"/>
          </ac:picMkLst>
        </pc:picChg>
        <pc:picChg chg="add mod ord">
          <ac:chgData name="子閎 林" userId="d496ebd3736cf63e" providerId="LiveId" clId="{410AA6FD-1464-4EE7-9637-51587E34DD05}" dt="2023-09-28T06:51:42.964" v="2559" actId="1076"/>
          <ac:picMkLst>
            <pc:docMk/>
            <pc:sldMk cId="2631039509" sldId="281"/>
            <ac:picMk id="6" creationId="{AE410BA6-AD18-8E09-2058-F29E8247CF1F}"/>
          </ac:picMkLst>
        </pc:picChg>
      </pc:sldChg>
      <pc:sldChg chg="addSp delSp modSp add mod">
        <pc:chgData name="子閎 林" userId="d496ebd3736cf63e" providerId="LiveId" clId="{410AA6FD-1464-4EE7-9637-51587E34DD05}" dt="2023-10-01T15:11:02.151" v="3740" actId="20577"/>
        <pc:sldMkLst>
          <pc:docMk/>
          <pc:sldMk cId="1653925430" sldId="282"/>
        </pc:sldMkLst>
        <pc:spChg chg="del">
          <ac:chgData name="子閎 林" userId="d496ebd3736cf63e" providerId="LiveId" clId="{410AA6FD-1464-4EE7-9637-51587E34DD05}" dt="2023-09-28T06:54:08.714" v="2682" actId="478"/>
          <ac:spMkLst>
            <pc:docMk/>
            <pc:sldMk cId="1653925430" sldId="282"/>
            <ac:spMk id="8" creationId="{E31B4DDC-BAFF-3CBE-A0D6-1CF23804F53E}"/>
          </ac:spMkLst>
        </pc:spChg>
        <pc:spChg chg="mod">
          <ac:chgData name="子閎 林" userId="d496ebd3736cf63e" providerId="LiveId" clId="{410AA6FD-1464-4EE7-9637-51587E34DD05}" dt="2023-10-01T15:11:02.151" v="3740" actId="20577"/>
          <ac:spMkLst>
            <pc:docMk/>
            <pc:sldMk cId="1653925430" sldId="282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09-28T06:55:35.336" v="2800" actId="113"/>
          <ac:spMkLst>
            <pc:docMk/>
            <pc:sldMk cId="1653925430" sldId="282"/>
            <ac:spMk id="12" creationId="{5372DC90-628C-EF03-12E6-B6CA9CAE3144}"/>
          </ac:spMkLst>
        </pc:spChg>
        <pc:picChg chg="add mod">
          <ac:chgData name="子閎 林" userId="d496ebd3736cf63e" providerId="LiveId" clId="{410AA6FD-1464-4EE7-9637-51587E34DD05}" dt="2023-09-28T06:54:26.024" v="2685" actId="1076"/>
          <ac:picMkLst>
            <pc:docMk/>
            <pc:sldMk cId="1653925430" sldId="282"/>
            <ac:picMk id="5" creationId="{0AD05B3A-50D3-E4BE-6E94-643B270E935C}"/>
          </ac:picMkLst>
        </pc:picChg>
        <pc:picChg chg="del">
          <ac:chgData name="子閎 林" userId="d496ebd3736cf63e" providerId="LiveId" clId="{410AA6FD-1464-4EE7-9637-51587E34DD05}" dt="2023-09-28T06:54:04.804" v="2680" actId="478"/>
          <ac:picMkLst>
            <pc:docMk/>
            <pc:sldMk cId="1653925430" sldId="282"/>
            <ac:picMk id="6" creationId="{AE410BA6-AD18-8E09-2058-F29E8247CF1F}"/>
          </ac:picMkLst>
        </pc:picChg>
      </pc:sldChg>
      <pc:sldChg chg="modSp add mod ord">
        <pc:chgData name="子閎 林" userId="d496ebd3736cf63e" providerId="LiveId" clId="{410AA6FD-1464-4EE7-9637-51587E34DD05}" dt="2023-09-28T07:11:17.736" v="2820" actId="207"/>
        <pc:sldMkLst>
          <pc:docMk/>
          <pc:sldMk cId="3580882873" sldId="283"/>
        </pc:sldMkLst>
        <pc:spChg chg="mod">
          <ac:chgData name="子閎 林" userId="d496ebd3736cf63e" providerId="LiveId" clId="{410AA6FD-1464-4EE7-9637-51587E34DD05}" dt="2023-09-28T07:11:17.736" v="2820" actId="207"/>
          <ac:spMkLst>
            <pc:docMk/>
            <pc:sldMk cId="3580882873" sldId="283"/>
            <ac:spMk id="12" creationId="{5372DC90-628C-EF03-12E6-B6CA9CAE3144}"/>
          </ac:spMkLst>
        </pc:spChg>
      </pc:sldChg>
      <pc:sldChg chg="modSp add mod ord">
        <pc:chgData name="子閎 林" userId="d496ebd3736cf63e" providerId="LiveId" clId="{410AA6FD-1464-4EE7-9637-51587E34DD05}" dt="2023-09-29T02:55:27.578" v="2825" actId="207"/>
        <pc:sldMkLst>
          <pc:docMk/>
          <pc:sldMk cId="3419206057" sldId="284"/>
        </pc:sldMkLst>
        <pc:spChg chg="mod">
          <ac:chgData name="子閎 林" userId="d496ebd3736cf63e" providerId="LiveId" clId="{410AA6FD-1464-4EE7-9637-51587E34DD05}" dt="2023-09-29T02:55:27.578" v="2825" actId="207"/>
          <ac:spMkLst>
            <pc:docMk/>
            <pc:sldMk cId="3419206057" sldId="284"/>
            <ac:spMk id="12" creationId="{5372DC90-628C-EF03-12E6-B6CA9CAE3144}"/>
          </ac:spMkLst>
        </pc:spChg>
      </pc:sldChg>
      <pc:sldChg chg="modSp add mod ord">
        <pc:chgData name="子閎 林" userId="d496ebd3736cf63e" providerId="LiveId" clId="{410AA6FD-1464-4EE7-9637-51587E34DD05}" dt="2023-09-29T02:55:49.831" v="2830" actId="207"/>
        <pc:sldMkLst>
          <pc:docMk/>
          <pc:sldMk cId="2607931639" sldId="285"/>
        </pc:sldMkLst>
        <pc:spChg chg="mod">
          <ac:chgData name="子閎 林" userId="d496ebd3736cf63e" providerId="LiveId" clId="{410AA6FD-1464-4EE7-9637-51587E34DD05}" dt="2023-09-29T02:55:49.831" v="2830" actId="207"/>
          <ac:spMkLst>
            <pc:docMk/>
            <pc:sldMk cId="2607931639" sldId="285"/>
            <ac:spMk id="12" creationId="{5372DC90-628C-EF03-12E6-B6CA9CAE3144}"/>
          </ac:spMkLst>
        </pc:spChg>
      </pc:sldChg>
      <pc:sldChg chg="modSp add mod ord">
        <pc:chgData name="子閎 林" userId="d496ebd3736cf63e" providerId="LiveId" clId="{410AA6FD-1464-4EE7-9637-51587E34DD05}" dt="2023-09-29T15:31:26.022" v="2841" actId="207"/>
        <pc:sldMkLst>
          <pc:docMk/>
          <pc:sldMk cId="2958107562" sldId="286"/>
        </pc:sldMkLst>
        <pc:spChg chg="mod">
          <ac:chgData name="子閎 林" userId="d496ebd3736cf63e" providerId="LiveId" clId="{410AA6FD-1464-4EE7-9637-51587E34DD05}" dt="2023-09-29T15:31:26.022" v="2841" actId="207"/>
          <ac:spMkLst>
            <pc:docMk/>
            <pc:sldMk cId="2958107562" sldId="286"/>
            <ac:spMk id="12" creationId="{5372DC90-628C-EF03-12E6-B6CA9CAE3144}"/>
          </ac:spMkLst>
        </pc:spChg>
      </pc:sldChg>
      <pc:sldChg chg="new del">
        <pc:chgData name="子閎 林" userId="d496ebd3736cf63e" providerId="LiveId" clId="{410AA6FD-1464-4EE7-9637-51587E34DD05}" dt="2023-09-29T15:38:47.333" v="2843" actId="680"/>
        <pc:sldMkLst>
          <pc:docMk/>
          <pc:sldMk cId="792368146" sldId="287"/>
        </pc:sldMkLst>
      </pc:sldChg>
      <pc:sldChg chg="addSp delSp modSp add mod ord">
        <pc:chgData name="子閎 林" userId="d496ebd3736cf63e" providerId="LiveId" clId="{410AA6FD-1464-4EE7-9637-51587E34DD05}" dt="2023-10-01T15:04:08.311" v="3538" actId="1076"/>
        <pc:sldMkLst>
          <pc:docMk/>
          <pc:sldMk cId="3952881591" sldId="287"/>
        </pc:sldMkLst>
        <pc:spChg chg="mod">
          <ac:chgData name="子閎 林" userId="d496ebd3736cf63e" providerId="LiveId" clId="{410AA6FD-1464-4EE7-9637-51587E34DD05}" dt="2023-10-01T15:03:11.395" v="3533" actId="20577"/>
          <ac:spMkLst>
            <pc:docMk/>
            <pc:sldMk cId="3952881591" sldId="287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1T15:00:01.349" v="3520" actId="20577"/>
          <ac:spMkLst>
            <pc:docMk/>
            <pc:sldMk cId="3952881591" sldId="287"/>
            <ac:spMk id="12" creationId="{5372DC90-628C-EF03-12E6-B6CA9CAE3144}"/>
          </ac:spMkLst>
        </pc:spChg>
        <pc:grpChg chg="del">
          <ac:chgData name="子閎 林" userId="d496ebd3736cf63e" providerId="LiveId" clId="{410AA6FD-1464-4EE7-9637-51587E34DD05}" dt="2023-10-01T14:53:47.148" v="3439" actId="478"/>
          <ac:grpSpMkLst>
            <pc:docMk/>
            <pc:sldMk cId="3952881591" sldId="287"/>
            <ac:grpSpMk id="13" creationId="{0D49E58A-7AA3-983B-3F03-2181A2C7FBAD}"/>
          </ac:grpSpMkLst>
        </pc:grpChg>
        <pc:picChg chg="add del mod">
          <ac:chgData name="子閎 林" userId="d496ebd3736cf63e" providerId="LiveId" clId="{410AA6FD-1464-4EE7-9637-51587E34DD05}" dt="2023-10-01T15:03:43.236" v="3534" actId="478"/>
          <ac:picMkLst>
            <pc:docMk/>
            <pc:sldMk cId="3952881591" sldId="287"/>
            <ac:picMk id="6" creationId="{D1AB28F6-0068-C76A-82D5-035C0D59040B}"/>
          </ac:picMkLst>
        </pc:picChg>
        <pc:picChg chg="add mod">
          <ac:chgData name="子閎 林" userId="d496ebd3736cf63e" providerId="LiveId" clId="{410AA6FD-1464-4EE7-9637-51587E34DD05}" dt="2023-10-01T15:04:08.311" v="3538" actId="1076"/>
          <ac:picMkLst>
            <pc:docMk/>
            <pc:sldMk cId="3952881591" sldId="287"/>
            <ac:picMk id="14" creationId="{2CFE273D-2135-A930-89A6-E0B038EEB6EC}"/>
          </ac:picMkLst>
        </pc:picChg>
      </pc:sldChg>
      <pc:sldChg chg="addSp delSp modSp add mod ord">
        <pc:chgData name="子閎 林" userId="d496ebd3736cf63e" providerId="LiveId" clId="{410AA6FD-1464-4EE7-9637-51587E34DD05}" dt="2023-10-03T15:34:37.606" v="6799" actId="20577"/>
        <pc:sldMkLst>
          <pc:docMk/>
          <pc:sldMk cId="4003896509" sldId="288"/>
        </pc:sldMkLst>
        <pc:spChg chg="mod">
          <ac:chgData name="子閎 林" userId="d496ebd3736cf63e" providerId="LiveId" clId="{410AA6FD-1464-4EE7-9637-51587E34DD05}" dt="2023-10-03T15:34:37.606" v="6799" actId="20577"/>
          <ac:spMkLst>
            <pc:docMk/>
            <pc:sldMk cId="4003896509" sldId="288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3T15:00:22.082" v="5489" actId="207"/>
          <ac:spMkLst>
            <pc:docMk/>
            <pc:sldMk cId="4003896509" sldId="288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10-02T16:50:00.927" v="3824" actId="478"/>
          <ac:picMkLst>
            <pc:docMk/>
            <pc:sldMk cId="4003896509" sldId="288"/>
            <ac:picMk id="5" creationId="{0AD05B3A-50D3-E4BE-6E94-643B270E935C}"/>
          </ac:picMkLst>
        </pc:picChg>
        <pc:picChg chg="add del mod">
          <ac:chgData name="子閎 林" userId="d496ebd3736cf63e" providerId="LiveId" clId="{410AA6FD-1464-4EE7-9637-51587E34DD05}" dt="2023-10-02T17:05:19.077" v="4128" actId="478"/>
          <ac:picMkLst>
            <pc:docMk/>
            <pc:sldMk cId="4003896509" sldId="288"/>
            <ac:picMk id="7" creationId="{630039C2-10BB-138C-7693-F623970A2F9C}"/>
          </ac:picMkLst>
        </pc:picChg>
      </pc:sldChg>
      <pc:sldChg chg="addSp delSp modSp add mod">
        <pc:chgData name="子閎 林" userId="d496ebd3736cf63e" providerId="LiveId" clId="{410AA6FD-1464-4EE7-9637-51587E34DD05}" dt="2023-10-03T15:34:35.142" v="6798" actId="20577"/>
        <pc:sldMkLst>
          <pc:docMk/>
          <pc:sldMk cId="200617526" sldId="289"/>
        </pc:sldMkLst>
        <pc:spChg chg="mod">
          <ac:chgData name="子閎 林" userId="d496ebd3736cf63e" providerId="LiveId" clId="{410AA6FD-1464-4EE7-9637-51587E34DD05}" dt="2023-10-03T15:34:35.142" v="6798" actId="20577"/>
          <ac:spMkLst>
            <pc:docMk/>
            <pc:sldMk cId="200617526" sldId="289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3T15:01:27.267" v="5560" actId="113"/>
          <ac:spMkLst>
            <pc:docMk/>
            <pc:sldMk cId="200617526" sldId="289"/>
            <ac:spMk id="12" creationId="{5372DC90-628C-EF03-12E6-B6CA9CAE3144}"/>
          </ac:spMkLst>
        </pc:spChg>
        <pc:picChg chg="add del mod">
          <ac:chgData name="子閎 林" userId="d496ebd3736cf63e" providerId="LiveId" clId="{410AA6FD-1464-4EE7-9637-51587E34DD05}" dt="2023-10-03T14:58:36.829" v="5416" actId="478"/>
          <ac:picMkLst>
            <pc:docMk/>
            <pc:sldMk cId="200617526" sldId="289"/>
            <ac:picMk id="6" creationId="{256F7822-FC30-E2C5-0DF3-4740AA6939CD}"/>
          </ac:picMkLst>
        </pc:picChg>
      </pc:sldChg>
      <pc:sldChg chg="modSp add mod">
        <pc:chgData name="子閎 林" userId="d496ebd3736cf63e" providerId="LiveId" clId="{410AA6FD-1464-4EE7-9637-51587E34DD05}" dt="2023-10-03T15:34:33.820" v="6797" actId="20577"/>
        <pc:sldMkLst>
          <pc:docMk/>
          <pc:sldMk cId="236718221" sldId="290"/>
        </pc:sldMkLst>
        <pc:spChg chg="mod">
          <ac:chgData name="子閎 林" userId="d496ebd3736cf63e" providerId="LiveId" clId="{410AA6FD-1464-4EE7-9637-51587E34DD05}" dt="2023-10-03T15:34:33.820" v="6797" actId="20577"/>
          <ac:spMkLst>
            <pc:docMk/>
            <pc:sldMk cId="236718221" sldId="290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3T15:10:43.297" v="6024" actId="20577"/>
          <ac:spMkLst>
            <pc:docMk/>
            <pc:sldMk cId="236718221" sldId="290"/>
            <ac:spMk id="12" creationId="{5372DC90-628C-EF03-12E6-B6CA9CAE3144}"/>
          </ac:spMkLst>
        </pc:spChg>
        <pc:picChg chg="mod">
          <ac:chgData name="子閎 林" userId="d496ebd3736cf63e" providerId="LiveId" clId="{410AA6FD-1464-4EE7-9637-51587E34DD05}" dt="2023-10-03T15:12:10.794" v="6025" actId="1076"/>
          <ac:picMkLst>
            <pc:docMk/>
            <pc:sldMk cId="236718221" sldId="290"/>
            <ac:picMk id="6" creationId="{256F7822-FC30-E2C5-0DF3-4740AA6939CD}"/>
          </ac:picMkLst>
        </pc:picChg>
      </pc:sldChg>
      <pc:sldChg chg="add">
        <pc:chgData name="子閎 林" userId="d496ebd3736cf63e" providerId="LiveId" clId="{410AA6FD-1464-4EE7-9637-51587E34DD05}" dt="2023-10-03T01:45:45.626" v="4843" actId="2890"/>
        <pc:sldMkLst>
          <pc:docMk/>
          <pc:sldMk cId="3451308255" sldId="290"/>
        </pc:sldMkLst>
      </pc:sldChg>
      <pc:sldChg chg="add">
        <pc:chgData name="子閎 林" userId="d496ebd3736cf63e" providerId="LiveId" clId="{410AA6FD-1464-4EE7-9637-51587E34DD05}" dt="2023-10-03T01:46:08.710" v="4844" actId="2890"/>
        <pc:sldMkLst>
          <pc:docMk/>
          <pc:sldMk cId="457550325" sldId="291"/>
        </pc:sldMkLst>
      </pc:sldChg>
      <pc:sldChg chg="addSp delSp modSp add mod">
        <pc:chgData name="子閎 林" userId="d496ebd3736cf63e" providerId="LiveId" clId="{410AA6FD-1464-4EE7-9637-51587E34DD05}" dt="2023-10-03T15:34:31.962" v="6796" actId="20577"/>
        <pc:sldMkLst>
          <pc:docMk/>
          <pc:sldMk cId="3237890002" sldId="291"/>
        </pc:sldMkLst>
        <pc:spChg chg="mod">
          <ac:chgData name="子閎 林" userId="d496ebd3736cf63e" providerId="LiveId" clId="{410AA6FD-1464-4EE7-9637-51587E34DD05}" dt="2023-10-03T15:34:31.962" v="6796" actId="20577"/>
          <ac:spMkLst>
            <pc:docMk/>
            <pc:sldMk cId="3237890002" sldId="291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3T15:14:23.296" v="6165" actId="20577"/>
          <ac:spMkLst>
            <pc:docMk/>
            <pc:sldMk cId="3237890002" sldId="291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10-03T15:14:30.438" v="6166" actId="478"/>
          <ac:picMkLst>
            <pc:docMk/>
            <pc:sldMk cId="3237890002" sldId="291"/>
            <ac:picMk id="6" creationId="{256F7822-FC30-E2C5-0DF3-4740AA6939CD}"/>
          </ac:picMkLst>
        </pc:picChg>
        <pc:picChg chg="add mod">
          <ac:chgData name="子閎 林" userId="d496ebd3736cf63e" providerId="LiveId" clId="{410AA6FD-1464-4EE7-9637-51587E34DD05}" dt="2023-10-03T15:21:25.153" v="6172" actId="1076"/>
          <ac:picMkLst>
            <pc:docMk/>
            <pc:sldMk cId="3237890002" sldId="291"/>
            <ac:picMk id="7" creationId="{D794FA4F-C18F-524F-AFAB-D597A3C2AF2A}"/>
          </ac:picMkLst>
        </pc:picChg>
        <pc:picChg chg="add mod">
          <ac:chgData name="子閎 林" userId="d496ebd3736cf63e" providerId="LiveId" clId="{410AA6FD-1464-4EE7-9637-51587E34DD05}" dt="2023-10-03T15:21:20.814" v="6171" actId="1076"/>
          <ac:picMkLst>
            <pc:docMk/>
            <pc:sldMk cId="3237890002" sldId="291"/>
            <ac:picMk id="9" creationId="{F12A394A-4EB0-5946-9743-4D27F73ADE4F}"/>
          </ac:picMkLst>
        </pc:picChg>
      </pc:sldChg>
      <pc:sldChg chg="delSp modSp add mod">
        <pc:chgData name="子閎 林" userId="d496ebd3736cf63e" providerId="LiveId" clId="{410AA6FD-1464-4EE7-9637-51587E34DD05}" dt="2023-10-03T15:34:29.862" v="6795" actId="20577"/>
        <pc:sldMkLst>
          <pc:docMk/>
          <pc:sldMk cId="958179125" sldId="292"/>
        </pc:sldMkLst>
        <pc:spChg chg="mod">
          <ac:chgData name="子閎 林" userId="d496ebd3736cf63e" providerId="LiveId" clId="{410AA6FD-1464-4EE7-9637-51587E34DD05}" dt="2023-10-03T15:34:29.862" v="6795" actId="20577"/>
          <ac:spMkLst>
            <pc:docMk/>
            <pc:sldMk cId="958179125" sldId="292"/>
            <ac:spMk id="11" creationId="{816F6109-DE76-FCE7-9C7C-5E8B8D9BA3C1}"/>
          </ac:spMkLst>
        </pc:spChg>
        <pc:spChg chg="mod">
          <ac:chgData name="子閎 林" userId="d496ebd3736cf63e" providerId="LiveId" clId="{410AA6FD-1464-4EE7-9637-51587E34DD05}" dt="2023-10-03T15:34:22.682" v="6794" actId="207"/>
          <ac:spMkLst>
            <pc:docMk/>
            <pc:sldMk cId="958179125" sldId="292"/>
            <ac:spMk id="12" creationId="{5372DC90-628C-EF03-12E6-B6CA9CAE3144}"/>
          </ac:spMkLst>
        </pc:spChg>
        <pc:picChg chg="del">
          <ac:chgData name="子閎 林" userId="d496ebd3736cf63e" providerId="LiveId" clId="{410AA6FD-1464-4EE7-9637-51587E34DD05}" dt="2023-10-03T15:23:08.887" v="6268" actId="478"/>
          <ac:picMkLst>
            <pc:docMk/>
            <pc:sldMk cId="958179125" sldId="292"/>
            <ac:picMk id="7" creationId="{D794FA4F-C18F-524F-AFAB-D597A3C2AF2A}"/>
          </ac:picMkLst>
        </pc:picChg>
        <pc:picChg chg="del">
          <ac:chgData name="子閎 林" userId="d496ebd3736cf63e" providerId="LiveId" clId="{410AA6FD-1464-4EE7-9637-51587E34DD05}" dt="2023-10-03T15:23:09.447" v="6269" actId="478"/>
          <ac:picMkLst>
            <pc:docMk/>
            <pc:sldMk cId="958179125" sldId="292"/>
            <ac:picMk id="9" creationId="{F12A394A-4EB0-5946-9743-4D27F73ADE4F}"/>
          </ac:picMkLst>
        </pc:picChg>
      </pc:sldChg>
      <pc:sldChg chg="add">
        <pc:chgData name="子閎 林" userId="d496ebd3736cf63e" providerId="LiveId" clId="{410AA6FD-1464-4EE7-9637-51587E34DD05}" dt="2023-10-03T01:46:18.325" v="4845" actId="2890"/>
        <pc:sldMkLst>
          <pc:docMk/>
          <pc:sldMk cId="3311586111" sldId="292"/>
        </pc:sldMkLst>
      </pc:sldChg>
      <pc:sldChg chg="add">
        <pc:chgData name="子閎 林" userId="d496ebd3736cf63e" providerId="LiveId" clId="{410AA6FD-1464-4EE7-9637-51587E34DD05}" dt="2023-10-03T01:52:34.491" v="4846" actId="2890"/>
        <pc:sldMkLst>
          <pc:docMk/>
          <pc:sldMk cId="2492267051" sldId="293"/>
        </pc:sldMkLst>
      </pc:sldChg>
    </pc:docChg>
  </pc:docChgLst>
  <pc:docChgLst>
    <pc:chgData name="子閎 林" userId="d496ebd3736cf63e" providerId="LiveId" clId="{9F2F0926-8111-9547-BFC7-F4768B682531}"/>
    <pc:docChg chg="delSld modSld">
      <pc:chgData name="子閎 林" userId="d496ebd3736cf63e" providerId="LiveId" clId="{9F2F0926-8111-9547-BFC7-F4768B682531}" dt="2023-10-04T02:41:55.140" v="37" actId="20577"/>
      <pc:docMkLst>
        <pc:docMk/>
      </pc:docMkLst>
      <pc:sldChg chg="modSp mod">
        <pc:chgData name="子閎 林" userId="d496ebd3736cf63e" providerId="LiveId" clId="{9F2F0926-8111-9547-BFC7-F4768B682531}" dt="2023-10-03T10:11:19.979" v="17" actId="20577"/>
        <pc:sldMkLst>
          <pc:docMk/>
          <pc:sldMk cId="4003896509" sldId="288"/>
        </pc:sldMkLst>
        <pc:spChg chg="mod">
          <ac:chgData name="子閎 林" userId="d496ebd3736cf63e" providerId="LiveId" clId="{9F2F0926-8111-9547-BFC7-F4768B682531}" dt="2023-10-03T10:11:19.979" v="17" actId="20577"/>
          <ac:spMkLst>
            <pc:docMk/>
            <pc:sldMk cId="4003896509" sldId="288"/>
            <ac:spMk id="12" creationId="{5372DC90-628C-EF03-12E6-B6CA9CAE3144}"/>
          </ac:spMkLst>
        </pc:spChg>
      </pc:sldChg>
      <pc:sldChg chg="del">
        <pc:chgData name="子閎 林" userId="d496ebd3736cf63e" providerId="LiveId" clId="{9F2F0926-8111-9547-BFC7-F4768B682531}" dt="2023-10-03T03:31:40.287" v="3" actId="2696"/>
        <pc:sldMkLst>
          <pc:docMk/>
          <pc:sldMk cId="3451308255" sldId="290"/>
        </pc:sldMkLst>
      </pc:sldChg>
      <pc:sldChg chg="del">
        <pc:chgData name="子閎 林" userId="d496ebd3736cf63e" providerId="LiveId" clId="{9F2F0926-8111-9547-BFC7-F4768B682531}" dt="2023-10-03T03:31:38.744" v="2" actId="2696"/>
        <pc:sldMkLst>
          <pc:docMk/>
          <pc:sldMk cId="457550325" sldId="291"/>
        </pc:sldMkLst>
      </pc:sldChg>
      <pc:sldChg chg="modSp mod">
        <pc:chgData name="子閎 林" userId="d496ebd3736cf63e" providerId="LiveId" clId="{9F2F0926-8111-9547-BFC7-F4768B682531}" dt="2023-10-04T02:41:55.140" v="37" actId="20577"/>
        <pc:sldMkLst>
          <pc:docMk/>
          <pc:sldMk cId="958179125" sldId="292"/>
        </pc:sldMkLst>
        <pc:spChg chg="mod">
          <ac:chgData name="子閎 林" userId="d496ebd3736cf63e" providerId="LiveId" clId="{9F2F0926-8111-9547-BFC7-F4768B682531}" dt="2023-10-04T02:41:55.140" v="37" actId="20577"/>
          <ac:spMkLst>
            <pc:docMk/>
            <pc:sldMk cId="958179125" sldId="292"/>
            <ac:spMk id="12" creationId="{5372DC90-628C-EF03-12E6-B6CA9CAE3144}"/>
          </ac:spMkLst>
        </pc:spChg>
      </pc:sldChg>
      <pc:sldChg chg="del">
        <pc:chgData name="子閎 林" userId="d496ebd3736cf63e" providerId="LiveId" clId="{9F2F0926-8111-9547-BFC7-F4768B682531}" dt="2023-10-03T03:31:35.915" v="0" actId="2696"/>
        <pc:sldMkLst>
          <pc:docMk/>
          <pc:sldMk cId="3311586111" sldId="292"/>
        </pc:sldMkLst>
      </pc:sldChg>
      <pc:sldChg chg="del">
        <pc:chgData name="子閎 林" userId="d496ebd3736cf63e" providerId="LiveId" clId="{9F2F0926-8111-9547-BFC7-F4768B682531}" dt="2023-10-03T03:31:36.761" v="1" actId="2696"/>
        <pc:sldMkLst>
          <pc:docMk/>
          <pc:sldMk cId="2492267051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5AB39-8BDC-83A6-1615-E0BD1FA27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8BE3BB-0862-C6F7-C738-ACFA507C8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1F9BF4-EE64-28B4-0632-697D63A7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16026C-A460-F5D2-DE7F-77CD0410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770FA3-7996-18FD-DD6A-94F924A5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52DB0-EAD1-5853-3404-B4B2D759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593DEC-2393-05DC-E25A-759FB8E07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9F152A-04E2-3CDD-B8DE-56D97372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FF5498-1591-372B-29AF-4F18E6D7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97E054-C4C8-5631-FBE2-8123B236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09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509BD7-75C0-D989-A012-65EBB5251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D62037-A672-43E8-25C5-D1CF165AC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097316-F7F6-E655-405A-D4EDD5897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5646A9-D1BA-2AF2-1FA4-5266D9BC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A995E7-01C0-EF3B-E774-0E09DB34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12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055844-038D-590E-97A6-4B242303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EF450B-E813-27B8-730D-5F4D154D3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038EC3-8938-FF44-2934-D4582CEC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D8B71-117A-800E-F7D8-4ABC781A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62FAB-DB6D-A191-94F8-C00C6AE0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57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FBD34-ECC8-427E-B28C-7470AD7E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461B5F-7C92-39F8-CF71-57A87EF5B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B07FCD-43AD-7A26-60FF-29EC9BB8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52EED0-109A-4065-3327-B847F993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87FAA-F165-E55F-69D0-79934A86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5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932B6-0601-EA42-37E5-0AFA8765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AEB363-3CC8-6256-7097-985C4CE10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742E90-6640-7F1D-710C-5763869B5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7192DA-0F38-444E-88CA-17B0817C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0BD18-F458-CE6D-04BE-D55B4B63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EE9E45-CB68-B55D-D7BE-958989D4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55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6FD2-9AE4-5FD8-4C5D-30C046D9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EA02CD-1187-B89D-4C86-6D17DD0A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1FFC10-2A81-252E-21FB-97C10DAC8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5110DA-2B57-E2EC-7A92-9A3AB6DB4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15A88D-2BCD-8C48-BB2E-9A2FB5BCF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751FC9-C266-2F39-63D1-B93C31AF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404029-EACF-C3E6-3CB9-59267B12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43B388C-BD2B-7AB5-89C6-7D11038C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54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F42B0-A59F-7D00-FA16-F769025C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218013-9A5E-C37A-10A5-41A6F2F5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80EE7E-3FF3-B8D6-6B05-A89AD8E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179567-59D4-F10A-2A57-C5ECCC1B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38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B85AEE3-A178-1E8F-DA71-3B40CF06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30A2E3-7FB6-485F-9C06-7C3C529C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297364-E99F-026C-4C97-AF2B259A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2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16EDA-E4D7-5835-524F-AC0F873B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AF1C05-7060-A2A4-556C-24DF1DFA2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39C5D2-CF4A-EA71-B1A3-D1CF717B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D28A9D-BC50-6AF8-92CA-683AEE1B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37FFFF-74FB-D1EE-B7F4-6C9E3243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8515E9-3CA8-8F40-2E9D-A2EB42F3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29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FEF1A-D8D6-FFB9-D40E-1DD69DF3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6DD0222-35B4-FFE7-31B6-A8C5A57FF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328DC1-1DA3-D773-E931-FE5C93A9D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5B7D13-7039-DD9F-39C9-89662261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A691F-8F85-D6FD-9345-A69AED36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0543CA-3D6A-BA03-D144-76A127E3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7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88D96D-04BF-817E-E275-911F1008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29C91C-2CB8-B17B-8D6D-798BE1240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D9A896-66C7-384A-82FC-266E7512E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F7883-E54D-4D58-BE3F-1FBCCF99DDAE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77933D-4FC2-56DA-DED6-D648EF4D8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5C92A1-2B0E-AC3A-E1C5-5DE9C70F7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569F-6564-4283-92A7-D89438624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72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F72BAFF-B6AD-5C31-258D-409C8A6E59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0083AE-BE25-62B1-74A8-68F298A732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1DF77D-A152-09EE-37E9-1D8A4312EA34}"/>
              </a:ext>
            </a:extLst>
          </p:cNvPr>
          <p:cNvSpPr txBox="1"/>
          <p:nvPr/>
        </p:nvSpPr>
        <p:spPr>
          <a:xfrm>
            <a:off x="1618389" y="1392495"/>
            <a:ext cx="7101901" cy="169277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Lab 5</a:t>
            </a:r>
          </a:p>
          <a:p>
            <a:r>
              <a:rPr lang="en-US" altLang="zh-TW" sz="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Kernel Module</a:t>
            </a:r>
            <a:endParaRPr lang="zh-TW" sz="4400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D7B6D1-596F-315E-7EB6-942C81E99FA0}"/>
              </a:ext>
            </a:extLst>
          </p:cNvPr>
          <p:cNvSpPr txBox="1"/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1F9E67-B2E5-7E3F-6455-A11A6DEC6160}"/>
              </a:ext>
            </a:extLst>
          </p:cNvPr>
          <p:cNvSpPr txBox="1"/>
          <p:nvPr/>
        </p:nvSpPr>
        <p:spPr>
          <a:xfrm>
            <a:off x="5469224" y="4498426"/>
            <a:ext cx="4684425" cy="13157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TA: Zih-Hong Lin</a:t>
            </a:r>
          </a:p>
          <a:p>
            <a:pPr>
              <a:lnSpc>
                <a:spcPct val="150000"/>
              </a:lnSpc>
            </a:pPr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Prof.: Hsung-Pin Chang</a:t>
            </a:r>
          </a:p>
        </p:txBody>
      </p:sp>
    </p:spTree>
    <p:extLst>
      <p:ext uri="{BB962C8B-B14F-4D97-AF65-F5344CB8AC3E}">
        <p14:creationId xmlns:p14="http://schemas.microsoft.com/office/powerpoint/2010/main" val="83223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(3/8)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lab5/hello_module/Makefile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7C46651-3C5F-FB79-B392-0A5512D85F3C}"/>
              </a:ext>
            </a:extLst>
          </p:cNvPr>
          <p:cNvGrpSpPr/>
          <p:nvPr/>
        </p:nvGrpSpPr>
        <p:grpSpPr>
          <a:xfrm>
            <a:off x="2581694" y="1890270"/>
            <a:ext cx="7028612" cy="4621168"/>
            <a:chOff x="2581694" y="1890270"/>
            <a:chExt cx="7028612" cy="4621168"/>
          </a:xfrm>
        </p:grpSpPr>
        <p:pic>
          <p:nvPicPr>
            <p:cNvPr id="6" name="圖片 6" descr="一張含有 文字, 螢幕擷取畫面, 陳列, 軟體 的圖片&#10;&#10;自動產生的描述">
              <a:extLst>
                <a:ext uri="{FF2B5EF4-FFF2-40B4-BE49-F238E27FC236}">
                  <a16:creationId xmlns:a16="http://schemas.microsoft.com/office/drawing/2014/main" id="{FAB1F4F9-F068-3700-F7A5-A348C8723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1694" y="1890270"/>
              <a:ext cx="7028612" cy="4621168"/>
            </a:xfrm>
            <a:prstGeom prst="rect">
              <a:avLst/>
            </a:prstGeom>
          </p:spPr>
        </p:pic>
        <p:cxnSp>
          <p:nvCxnSpPr>
            <p:cNvPr id="7" name="Google Shape;499;p8">
              <a:extLst>
                <a:ext uri="{FF2B5EF4-FFF2-40B4-BE49-F238E27FC236}">
                  <a16:creationId xmlns:a16="http://schemas.microsoft.com/office/drawing/2014/main" id="{0BBCE56F-781B-CD2E-0B95-B965E45B2898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4637988" y="2457189"/>
              <a:ext cx="504669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" name="Google Shape;462;p3">
              <a:extLst>
                <a:ext uri="{FF2B5EF4-FFF2-40B4-BE49-F238E27FC236}">
                  <a16:creationId xmlns:a16="http://schemas.microsoft.com/office/drawing/2014/main" id="{085DB1A9-A22F-7DB5-0E6F-9B4B8B71F5E4}"/>
                </a:ext>
              </a:extLst>
            </p:cNvPr>
            <p:cNvSpPr txBox="1"/>
            <p:nvPr/>
          </p:nvSpPr>
          <p:spPr>
            <a:xfrm>
              <a:off x="3337089" y="2343052"/>
              <a:ext cx="1300899" cy="22827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62;p3">
              <a:extLst>
                <a:ext uri="{FF2B5EF4-FFF2-40B4-BE49-F238E27FC236}">
                  <a16:creationId xmlns:a16="http://schemas.microsoft.com/office/drawing/2014/main" id="{B1538F92-E10D-3CA8-58EA-B613572799EA}"/>
                </a:ext>
              </a:extLst>
            </p:cNvPr>
            <p:cNvSpPr txBox="1"/>
            <p:nvPr/>
          </p:nvSpPr>
          <p:spPr>
            <a:xfrm>
              <a:off x="2587947" y="2893587"/>
              <a:ext cx="660573" cy="18782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00;p8">
              <a:extLst>
                <a:ext uri="{FF2B5EF4-FFF2-40B4-BE49-F238E27FC236}">
                  <a16:creationId xmlns:a16="http://schemas.microsoft.com/office/drawing/2014/main" id="{578D3746-B363-1F6D-AE9A-A706E64AD84B}"/>
                </a:ext>
              </a:extLst>
            </p:cNvPr>
            <p:cNvSpPr txBox="1"/>
            <p:nvPr/>
          </p:nvSpPr>
          <p:spPr>
            <a:xfrm>
              <a:off x="3141678" y="3591948"/>
              <a:ext cx="34972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altLang="zh-TW" sz="1800" dirty="0">
                  <a:solidFill>
                    <a:schemeClr val="bg1"/>
                  </a:solidFill>
                  <a:latin typeface="+mn-ea"/>
                </a:rPr>
                <a:t>必須要是一個 </a:t>
              </a:r>
              <a:r>
                <a:rPr lang="en-US" altLang="zh-TW" sz="1800" b="1" dirty="0">
                  <a:solidFill>
                    <a:schemeClr val="bg1"/>
                  </a:solidFill>
                </a:rPr>
                <a:t>tab</a:t>
              </a:r>
              <a:r>
                <a:rPr lang="en-US" altLang="zh-TW" sz="1800" dirty="0">
                  <a:solidFill>
                    <a:schemeClr val="bg1"/>
                  </a:solidFill>
                  <a:latin typeface="+mn-ea"/>
                </a:rPr>
                <a:t> 而不是空白</a:t>
              </a:r>
            </a:p>
          </p:txBody>
        </p:sp>
        <p:cxnSp>
          <p:nvCxnSpPr>
            <p:cNvPr id="16" name="Google Shape;499;p8">
              <a:extLst>
                <a:ext uri="{FF2B5EF4-FFF2-40B4-BE49-F238E27FC236}">
                  <a16:creationId xmlns:a16="http://schemas.microsoft.com/office/drawing/2014/main" id="{52720F6B-80A5-4EC2-6668-22300BC63ACD}"/>
                </a:ext>
              </a:extLst>
            </p:cNvPr>
            <p:cNvCxnSpPr>
              <a:cxnSpLocks/>
              <a:stCxn id="24" idx="2"/>
              <a:endCxn id="15" idx="1"/>
            </p:cNvCxnSpPr>
            <p:nvPr/>
          </p:nvCxnSpPr>
          <p:spPr>
            <a:xfrm>
              <a:off x="2918234" y="3417237"/>
              <a:ext cx="223444" cy="359357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" name="Google Shape;500;p8">
              <a:extLst>
                <a:ext uri="{FF2B5EF4-FFF2-40B4-BE49-F238E27FC236}">
                  <a16:creationId xmlns:a16="http://schemas.microsoft.com/office/drawing/2014/main" id="{FC2806C8-C30C-72B7-3ED3-5C38A7027148}"/>
                </a:ext>
              </a:extLst>
            </p:cNvPr>
            <p:cNvSpPr txBox="1"/>
            <p:nvPr/>
          </p:nvSpPr>
          <p:spPr>
            <a:xfrm>
              <a:off x="5142657" y="2272543"/>
              <a:ext cx="34972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onsolas"/>
                </a:rPr>
                <a:t>show</a:t>
              </a:r>
              <a:r>
                <a:rPr lang="en-US" sz="1800" b="1" i="0" u="none" dirty="0">
                  <a:solidFill>
                    <a:schemeClr val="bg1"/>
                  </a:solidFill>
                  <a:latin typeface="Consolas"/>
                  <a:ea typeface="Arial"/>
                  <a:cs typeface="Arial"/>
                  <a:sym typeface="Arial"/>
                </a:rPr>
                <a:t> match source name</a:t>
              </a:r>
              <a:endParaRPr lang="zh-TW" altLang="en-US" b="1" dirty="0">
                <a:solidFill>
                  <a:schemeClr val="bg1"/>
                </a:solidFill>
                <a:latin typeface="Consolas"/>
              </a:endParaRPr>
            </a:p>
          </p:txBody>
        </p:sp>
        <p:sp>
          <p:nvSpPr>
            <p:cNvPr id="24" name="Google Shape;462;p3">
              <a:extLst>
                <a:ext uri="{FF2B5EF4-FFF2-40B4-BE49-F238E27FC236}">
                  <a16:creationId xmlns:a16="http://schemas.microsoft.com/office/drawing/2014/main" id="{2DDFA378-AE92-3878-5030-2C436B88089F}"/>
                </a:ext>
              </a:extLst>
            </p:cNvPr>
            <p:cNvSpPr txBox="1"/>
            <p:nvPr/>
          </p:nvSpPr>
          <p:spPr>
            <a:xfrm>
              <a:off x="2587947" y="3229417"/>
              <a:ext cx="660573" cy="18782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2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(4/8)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終端機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cd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到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hello_module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資料夾，輸入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make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編譯成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.ko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檔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A803094-FDB4-A042-C787-77CDC1F72BDD}"/>
              </a:ext>
            </a:extLst>
          </p:cNvPr>
          <p:cNvGrpSpPr/>
          <p:nvPr/>
        </p:nvGrpSpPr>
        <p:grpSpPr>
          <a:xfrm>
            <a:off x="3088123" y="1890270"/>
            <a:ext cx="6015754" cy="4623525"/>
            <a:chOff x="3088123" y="1890270"/>
            <a:chExt cx="6015754" cy="4623525"/>
          </a:xfrm>
        </p:grpSpPr>
        <p:pic>
          <p:nvPicPr>
            <p:cNvPr id="5" name="圖片 4" descr="一張含有 文字, 螢幕擷取畫面 的圖片&#10;&#10;自動產生的描述">
              <a:extLst>
                <a:ext uri="{FF2B5EF4-FFF2-40B4-BE49-F238E27FC236}">
                  <a16:creationId xmlns:a16="http://schemas.microsoft.com/office/drawing/2014/main" id="{F1912401-DB15-C8F2-9F72-013E55B61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699"/>
            <a:stretch/>
          </p:blipFill>
          <p:spPr>
            <a:xfrm>
              <a:off x="3088123" y="1890270"/>
              <a:ext cx="6015754" cy="4623525"/>
            </a:xfrm>
            <a:prstGeom prst="rect">
              <a:avLst/>
            </a:prstGeom>
          </p:spPr>
        </p:pic>
        <p:sp>
          <p:nvSpPr>
            <p:cNvPr id="9" name="Google Shape;462;p3">
              <a:extLst>
                <a:ext uri="{FF2B5EF4-FFF2-40B4-BE49-F238E27FC236}">
                  <a16:creationId xmlns:a16="http://schemas.microsoft.com/office/drawing/2014/main" id="{085DB1A9-A22F-7DB5-0E6F-9B4B8B71F5E4}"/>
                </a:ext>
              </a:extLst>
            </p:cNvPr>
            <p:cNvSpPr txBox="1"/>
            <p:nvPr/>
          </p:nvSpPr>
          <p:spPr>
            <a:xfrm>
              <a:off x="7037640" y="5042911"/>
              <a:ext cx="1210814" cy="14183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27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(5/8)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查看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module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資訊：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modinfo hello_module.ko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6EF88C5-AC27-63BB-46E3-B8EA007202E6}"/>
              </a:ext>
            </a:extLst>
          </p:cNvPr>
          <p:cNvGrpSpPr/>
          <p:nvPr/>
        </p:nvGrpSpPr>
        <p:grpSpPr>
          <a:xfrm>
            <a:off x="1231934" y="2646273"/>
            <a:ext cx="9728130" cy="2606438"/>
            <a:chOff x="1231934" y="2646273"/>
            <a:chExt cx="9728130" cy="2606438"/>
          </a:xfrm>
        </p:grpSpPr>
        <p:pic>
          <p:nvPicPr>
            <p:cNvPr id="6" name="圖片 6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44EB8731-A8E7-B475-4F48-2748C3E1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935" y="2646273"/>
              <a:ext cx="9728129" cy="2606438"/>
            </a:xfrm>
            <a:prstGeom prst="rect">
              <a:avLst/>
            </a:prstGeom>
          </p:spPr>
        </p:pic>
        <p:sp>
          <p:nvSpPr>
            <p:cNvPr id="9" name="Google Shape;462;p3">
              <a:extLst>
                <a:ext uri="{FF2B5EF4-FFF2-40B4-BE49-F238E27FC236}">
                  <a16:creationId xmlns:a16="http://schemas.microsoft.com/office/drawing/2014/main" id="{085DB1A9-A22F-7DB5-0E6F-9B4B8B71F5E4}"/>
                </a:ext>
              </a:extLst>
            </p:cNvPr>
            <p:cNvSpPr txBox="1"/>
            <p:nvPr/>
          </p:nvSpPr>
          <p:spPr>
            <a:xfrm>
              <a:off x="1231934" y="3164618"/>
              <a:ext cx="4864065" cy="79463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42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(6/8)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17483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module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sudo insmod hello_module.ko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使用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lsmod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指令查看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hello_module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是否成功安裝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lsmod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做的事情就是解析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/proc/modules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檔案並輸出</a:t>
            </a:r>
            <a:endParaRPr lang="en-US" altLang="zh-TW" sz="24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3C8478A-541F-5F41-F092-9F52CFDC1BCE}"/>
              </a:ext>
            </a:extLst>
          </p:cNvPr>
          <p:cNvGrpSpPr/>
          <p:nvPr/>
        </p:nvGrpSpPr>
        <p:grpSpPr>
          <a:xfrm>
            <a:off x="2053666" y="3176826"/>
            <a:ext cx="8084668" cy="2696431"/>
            <a:chOff x="1800928" y="2556280"/>
            <a:chExt cx="8084668" cy="2696431"/>
          </a:xfrm>
        </p:grpSpPr>
        <p:pic>
          <p:nvPicPr>
            <p:cNvPr id="7" name="圖片 6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01B29F9E-5AE5-0B37-51C0-F730A577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5261" y="2559030"/>
              <a:ext cx="8070335" cy="2693681"/>
            </a:xfrm>
            <a:prstGeom prst="rect">
              <a:avLst/>
            </a:prstGeom>
          </p:spPr>
        </p:pic>
        <p:sp>
          <p:nvSpPr>
            <p:cNvPr id="8" name="Google Shape;462;p3">
              <a:extLst>
                <a:ext uri="{FF2B5EF4-FFF2-40B4-BE49-F238E27FC236}">
                  <a16:creationId xmlns:a16="http://schemas.microsoft.com/office/drawing/2014/main" id="{A6460A1C-9BBC-91FF-AC19-907684347FBB}"/>
                </a:ext>
              </a:extLst>
            </p:cNvPr>
            <p:cNvSpPr txBox="1"/>
            <p:nvPr/>
          </p:nvSpPr>
          <p:spPr>
            <a:xfrm>
              <a:off x="6970173" y="2556280"/>
              <a:ext cx="2849421" cy="25987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62;p3">
              <a:extLst>
                <a:ext uri="{FF2B5EF4-FFF2-40B4-BE49-F238E27FC236}">
                  <a16:creationId xmlns:a16="http://schemas.microsoft.com/office/drawing/2014/main" id="{2CD9D45D-C286-8E45-0308-4D3C7ED09FBB}"/>
                </a:ext>
              </a:extLst>
            </p:cNvPr>
            <p:cNvSpPr txBox="1"/>
            <p:nvPr/>
          </p:nvSpPr>
          <p:spPr>
            <a:xfrm>
              <a:off x="6970173" y="2961307"/>
              <a:ext cx="652665" cy="25987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62;p3">
              <a:extLst>
                <a:ext uri="{FF2B5EF4-FFF2-40B4-BE49-F238E27FC236}">
                  <a16:creationId xmlns:a16="http://schemas.microsoft.com/office/drawing/2014/main" id="{3B35B950-8E3D-86DF-F51A-C14F239780F2}"/>
                </a:ext>
              </a:extLst>
            </p:cNvPr>
            <p:cNvSpPr txBox="1"/>
            <p:nvPr/>
          </p:nvSpPr>
          <p:spPr>
            <a:xfrm>
              <a:off x="1800928" y="3393793"/>
              <a:ext cx="3405476" cy="23241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圖形 15" descr="開燈 以實心填滿">
            <a:extLst>
              <a:ext uri="{FF2B5EF4-FFF2-40B4-BE49-F238E27FC236}">
                <a16:creationId xmlns:a16="http://schemas.microsoft.com/office/drawing/2014/main" id="{0E2E3030-E71B-9B9D-B16F-6F8B76F49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083" y="2664038"/>
            <a:ext cx="399233" cy="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(7/8)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17483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確認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hello_module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是否成功印出訊息：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sudo dmesg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|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tail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dmesg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：顯示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訊息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tail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：顯示末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10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筆資料</a:t>
            </a:r>
            <a:endParaRPr lang="en-US" altLang="zh-TW" sz="24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847B534-F69B-23D6-168D-F163A9B61350}"/>
              </a:ext>
            </a:extLst>
          </p:cNvPr>
          <p:cNvGrpSpPr/>
          <p:nvPr/>
        </p:nvGrpSpPr>
        <p:grpSpPr>
          <a:xfrm>
            <a:off x="2263754" y="3289768"/>
            <a:ext cx="7658443" cy="3078919"/>
            <a:chOff x="1987116" y="2332599"/>
            <a:chExt cx="7658443" cy="3078919"/>
          </a:xfrm>
        </p:grpSpPr>
        <p:pic>
          <p:nvPicPr>
            <p:cNvPr id="5" name="圖片 2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D4C3B6AA-CC1B-AB27-5427-5A766239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7117" y="2332599"/>
              <a:ext cx="7658442" cy="3078919"/>
            </a:xfrm>
            <a:prstGeom prst="rect">
              <a:avLst/>
            </a:prstGeom>
          </p:spPr>
        </p:pic>
        <p:sp>
          <p:nvSpPr>
            <p:cNvPr id="6" name="Google Shape;462;p3">
              <a:extLst>
                <a:ext uri="{FF2B5EF4-FFF2-40B4-BE49-F238E27FC236}">
                  <a16:creationId xmlns:a16="http://schemas.microsoft.com/office/drawing/2014/main" id="{8275A836-3F3D-A09A-03AE-723B43777B22}"/>
                </a:ext>
              </a:extLst>
            </p:cNvPr>
            <p:cNvSpPr txBox="1"/>
            <p:nvPr/>
          </p:nvSpPr>
          <p:spPr>
            <a:xfrm>
              <a:off x="1987116" y="5179104"/>
              <a:ext cx="4668207" cy="23241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45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(8/8)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解除安裝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module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sudo rmmod hello_module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dirty="0">
                <a:solidFill>
                  <a:srgbClr val="FFFF00"/>
                </a:solidFill>
                <a:cs typeface="Calibri"/>
              </a:rPr>
              <a:t>	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因為已經成為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module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，因此後面不用加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.ko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1DA833A-A05F-9A6A-C655-16F26CD0793A}"/>
              </a:ext>
            </a:extLst>
          </p:cNvPr>
          <p:cNvGrpSpPr/>
          <p:nvPr/>
        </p:nvGrpSpPr>
        <p:grpSpPr>
          <a:xfrm>
            <a:off x="2256482" y="2996618"/>
            <a:ext cx="7679035" cy="3092300"/>
            <a:chOff x="2256482" y="2996618"/>
            <a:chExt cx="7679035" cy="3092300"/>
          </a:xfrm>
        </p:grpSpPr>
        <p:pic>
          <p:nvPicPr>
            <p:cNvPr id="5" name="圖片 2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17178AEE-0A97-D221-D70D-02D27531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6482" y="2996618"/>
              <a:ext cx="7679035" cy="3056846"/>
            </a:xfrm>
            <a:prstGeom prst="rect">
              <a:avLst/>
            </a:prstGeom>
          </p:spPr>
        </p:pic>
        <p:sp>
          <p:nvSpPr>
            <p:cNvPr id="6" name="Google Shape;462;p3">
              <a:extLst>
                <a:ext uri="{FF2B5EF4-FFF2-40B4-BE49-F238E27FC236}">
                  <a16:creationId xmlns:a16="http://schemas.microsoft.com/office/drawing/2014/main" id="{2BC5086C-EF35-C1F3-9CA1-BD4C9CEF258B}"/>
                </a:ext>
              </a:extLst>
            </p:cNvPr>
            <p:cNvSpPr txBox="1"/>
            <p:nvPr/>
          </p:nvSpPr>
          <p:spPr>
            <a:xfrm>
              <a:off x="2256482" y="5856504"/>
              <a:ext cx="4668207" cy="23241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圖形 8" descr="開燈 以實心填滿">
            <a:extLst>
              <a:ext uri="{FF2B5EF4-FFF2-40B4-BE49-F238E27FC236}">
                <a16:creationId xmlns:a16="http://schemas.microsoft.com/office/drawing/2014/main" id="{F066EE4E-E4BB-CD20-8B1E-EBBBD813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083" y="2051477"/>
            <a:ext cx="399233" cy="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41920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(1/5)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07542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Two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macros about parameters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module_param(name, type, param)</a:t>
            </a: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Declare a parameter</a:t>
            </a: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name: variable name</a:t>
            </a: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type: variable type</a:t>
            </a: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param: not discuss here, set to 0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MODULE_PARM_DESC(name, desc)</a:t>
            </a: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Provide a parameter information for users</a:t>
            </a:r>
            <a:endParaRPr lang="en-US" altLang="zh-TW" sz="2400" b="1" dirty="0">
              <a:solidFill>
                <a:srgbClr val="FFFF00"/>
              </a:solidFill>
              <a:cs typeface="Calibri"/>
            </a:endParaRPr>
          </a:p>
          <a:p>
            <a:pPr marL="1371600" lvl="2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desc: variable description</a:t>
            </a:r>
          </a:p>
        </p:txBody>
      </p:sp>
    </p:spTree>
    <p:extLst>
      <p:ext uri="{BB962C8B-B14F-4D97-AF65-F5344CB8AC3E}">
        <p14:creationId xmlns:p14="http://schemas.microsoft.com/office/powerpoint/2010/main" val="181024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(2/5)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 (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hello_module 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hello_module.c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Makefile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hello_module_2 (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)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hello_module_2.c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Makefile</a:t>
            </a:r>
          </a:p>
        </p:txBody>
      </p:sp>
    </p:spTree>
    <p:extLst>
      <p:ext uri="{BB962C8B-B14F-4D97-AF65-F5344CB8AC3E}">
        <p14:creationId xmlns:p14="http://schemas.microsoft.com/office/powerpoint/2010/main" val="22468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19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(3/5)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lab5/hello_module_2/hello_module_2.c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圖片 4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42A97A27-560C-3922-AB3E-32FF098F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77" y="1890270"/>
            <a:ext cx="6129846" cy="46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20082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(4/5)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MODULE_PARM_DESC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會反映在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modinfo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上</a:t>
            </a:r>
            <a:endParaRPr lang="en-US" altLang="zh-TW" sz="2400" dirty="0">
              <a:solidFill>
                <a:srgbClr val="FFFF00"/>
              </a:solidFill>
              <a:cs typeface="Calibr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455E708-A29C-F508-411F-7A7A1A0FC510}"/>
              </a:ext>
            </a:extLst>
          </p:cNvPr>
          <p:cNvGrpSpPr/>
          <p:nvPr/>
        </p:nvGrpSpPr>
        <p:grpSpPr>
          <a:xfrm>
            <a:off x="1978455" y="2851308"/>
            <a:ext cx="8235090" cy="2737876"/>
            <a:chOff x="1978455" y="2851308"/>
            <a:chExt cx="8235090" cy="2737876"/>
          </a:xfrm>
        </p:grpSpPr>
        <p:pic>
          <p:nvPicPr>
            <p:cNvPr id="5" name="圖片 2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95CE4049-591E-B7FC-1E29-7B8F7C8F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455" y="2851308"/>
              <a:ext cx="8235090" cy="2737876"/>
            </a:xfrm>
            <a:prstGeom prst="rect">
              <a:avLst/>
            </a:prstGeom>
          </p:spPr>
        </p:pic>
        <p:sp>
          <p:nvSpPr>
            <p:cNvPr id="8" name="Google Shape;462;p3">
              <a:extLst>
                <a:ext uri="{FF2B5EF4-FFF2-40B4-BE49-F238E27FC236}">
                  <a16:creationId xmlns:a16="http://schemas.microsoft.com/office/drawing/2014/main" id="{26F5FDB5-D62B-442D-786C-47CDE19AD823}"/>
                </a:ext>
              </a:extLst>
            </p:cNvPr>
            <p:cNvSpPr txBox="1"/>
            <p:nvPr/>
          </p:nvSpPr>
          <p:spPr>
            <a:xfrm>
              <a:off x="1978455" y="4942104"/>
              <a:ext cx="4450625" cy="64708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28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(5/5)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2284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在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insmod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指令後面加上參數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試著改成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year=</a:t>
            </a:r>
            <a:r>
              <a:rPr lang="fr-FR" altLang="zh-TW" sz="2400" b="1" dirty="0">
                <a:solidFill>
                  <a:srgbClr val="FFFF00"/>
                </a:solidFill>
                <a:cs typeface="Calibri"/>
              </a:rPr>
              <a:t>`date +%Y`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month=`</a:t>
            </a:r>
            <a:r>
              <a:rPr lang="fr-FR" altLang="zh-TW" sz="2400" b="1" dirty="0">
                <a:solidFill>
                  <a:srgbClr val="FFFF00"/>
                </a:solidFill>
                <a:cs typeface="Calibri"/>
              </a:rPr>
              <a:t>date +%m`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date=</a:t>
            </a:r>
            <a:r>
              <a:rPr lang="fr-FR" altLang="zh-TW" sz="2400" b="1" dirty="0">
                <a:solidFill>
                  <a:srgbClr val="FFFF00"/>
                </a:solidFill>
                <a:cs typeface="Calibri"/>
              </a:rPr>
              <a:t>`date +%d`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，使其符合今天的日期</a:t>
            </a:r>
            <a:endParaRPr lang="fr-FR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Bonus: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這個寫法有一個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bug!</a:t>
            </a:r>
            <a:endParaRPr lang="fr-FR" altLang="zh-TW" sz="24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BB6255-7B38-6664-29BF-DA0D8E0324E5}"/>
              </a:ext>
            </a:extLst>
          </p:cNvPr>
          <p:cNvGrpSpPr/>
          <p:nvPr/>
        </p:nvGrpSpPr>
        <p:grpSpPr>
          <a:xfrm>
            <a:off x="1464487" y="4291045"/>
            <a:ext cx="9250912" cy="1556495"/>
            <a:chOff x="1470544" y="3709149"/>
            <a:chExt cx="9250912" cy="1556495"/>
          </a:xfrm>
        </p:grpSpPr>
        <p:pic>
          <p:nvPicPr>
            <p:cNvPr id="5" name="圖片 2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3FCD82DE-A666-A1C8-33CB-DB8DD9F0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544" y="3709149"/>
              <a:ext cx="9250912" cy="1556495"/>
            </a:xfrm>
            <a:prstGeom prst="rect">
              <a:avLst/>
            </a:prstGeom>
          </p:spPr>
        </p:pic>
        <p:sp>
          <p:nvSpPr>
            <p:cNvPr id="8" name="Google Shape;462;p3">
              <a:extLst>
                <a:ext uri="{FF2B5EF4-FFF2-40B4-BE49-F238E27FC236}">
                  <a16:creationId xmlns:a16="http://schemas.microsoft.com/office/drawing/2014/main" id="{C934CE81-8DC0-4C3E-41CC-1D1986E9E339}"/>
                </a:ext>
              </a:extLst>
            </p:cNvPr>
            <p:cNvSpPr txBox="1"/>
            <p:nvPr/>
          </p:nvSpPr>
          <p:spPr>
            <a:xfrm>
              <a:off x="1470544" y="3952528"/>
              <a:ext cx="2780945" cy="20469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62;p3">
              <a:extLst>
                <a:ext uri="{FF2B5EF4-FFF2-40B4-BE49-F238E27FC236}">
                  <a16:creationId xmlns:a16="http://schemas.microsoft.com/office/drawing/2014/main" id="{825C9F09-9522-2B67-12CB-7F91FF924323}"/>
                </a:ext>
              </a:extLst>
            </p:cNvPr>
            <p:cNvSpPr txBox="1"/>
            <p:nvPr/>
          </p:nvSpPr>
          <p:spPr>
            <a:xfrm>
              <a:off x="1470544" y="5060951"/>
              <a:ext cx="3685918" cy="20469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675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607931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(1/7)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35551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在剛才的例子中，我們所宣告的變數和函式都是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symbol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的一種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int year = 2023; -&gt; variable symbol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void doSomething() { ... }  -&gt;  function symbol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EXPORT_SYMBOL(symbol_name)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macro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使得其它模組可以使用它們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941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(2/7)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 (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hello_module 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hello_module_2 (</a:t>
            </a: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symbol (</a:t>
            </a:r>
            <a:r>
              <a:rPr lang="zh-TW" altLang="en-US" sz="2400" b="1" dirty="0">
                <a:solidFill>
                  <a:srgbClr val="FFFF00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)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symbol_A.c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symbol_B.c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Makefile</a:t>
            </a:r>
          </a:p>
        </p:txBody>
      </p:sp>
    </p:spTree>
    <p:extLst>
      <p:ext uri="{BB962C8B-B14F-4D97-AF65-F5344CB8AC3E}">
        <p14:creationId xmlns:p14="http://schemas.microsoft.com/office/powerpoint/2010/main" val="2204946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(3/7)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lab5/symbol/symbol_A.c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35DEF7-16EB-F5E7-CF0E-28DC18D6337B}"/>
              </a:ext>
            </a:extLst>
          </p:cNvPr>
          <p:cNvGrpSpPr/>
          <p:nvPr/>
        </p:nvGrpSpPr>
        <p:grpSpPr>
          <a:xfrm>
            <a:off x="2710821" y="1890270"/>
            <a:ext cx="6770357" cy="4623525"/>
            <a:chOff x="2710821" y="1890270"/>
            <a:chExt cx="6770357" cy="4623525"/>
          </a:xfrm>
        </p:grpSpPr>
        <p:pic>
          <p:nvPicPr>
            <p:cNvPr id="5" name="圖片 2" descr="一張含有 文字, 電子產品, 螢幕擷取畫面, 陳列 的圖片&#10;&#10;自動產生的描述">
              <a:extLst>
                <a:ext uri="{FF2B5EF4-FFF2-40B4-BE49-F238E27FC236}">
                  <a16:creationId xmlns:a16="http://schemas.microsoft.com/office/drawing/2014/main" id="{9B10D272-D281-C0F1-90D0-13332275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0821" y="1890270"/>
              <a:ext cx="6770357" cy="4623525"/>
            </a:xfrm>
            <a:prstGeom prst="rect">
              <a:avLst/>
            </a:prstGeom>
          </p:spPr>
        </p:pic>
        <p:sp>
          <p:nvSpPr>
            <p:cNvPr id="6" name="Google Shape;462;p3">
              <a:extLst>
                <a:ext uri="{FF2B5EF4-FFF2-40B4-BE49-F238E27FC236}">
                  <a16:creationId xmlns:a16="http://schemas.microsoft.com/office/drawing/2014/main" id="{04191E95-325C-FF3F-9581-79DFD171B056}"/>
                </a:ext>
              </a:extLst>
            </p:cNvPr>
            <p:cNvSpPr txBox="1"/>
            <p:nvPr/>
          </p:nvSpPr>
          <p:spPr>
            <a:xfrm>
              <a:off x="2710821" y="5202397"/>
              <a:ext cx="2527004" cy="36675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24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(4/7)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lab5/symbol/symbol_B.c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716D73C-63FD-FC01-BCB9-5BC15ED2CABE}"/>
              </a:ext>
            </a:extLst>
          </p:cNvPr>
          <p:cNvGrpSpPr/>
          <p:nvPr/>
        </p:nvGrpSpPr>
        <p:grpSpPr>
          <a:xfrm>
            <a:off x="2706588" y="1890270"/>
            <a:ext cx="6778824" cy="4623525"/>
            <a:chOff x="2706588" y="1890270"/>
            <a:chExt cx="6778824" cy="4623525"/>
          </a:xfrm>
        </p:grpSpPr>
        <p:pic>
          <p:nvPicPr>
            <p:cNvPr id="7" name="圖片 2" descr="一張含有 文字, 螢幕擷取畫面, 陳列, 軟體 的圖片&#10;&#10;自動產生的描述">
              <a:extLst>
                <a:ext uri="{FF2B5EF4-FFF2-40B4-BE49-F238E27FC236}">
                  <a16:creationId xmlns:a16="http://schemas.microsoft.com/office/drawing/2014/main" id="{6FEA484E-F939-8A83-5C17-BB2A5F4D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588" y="1890270"/>
              <a:ext cx="6778824" cy="4623525"/>
            </a:xfrm>
            <a:prstGeom prst="rect">
              <a:avLst/>
            </a:prstGeom>
          </p:spPr>
        </p:pic>
        <p:sp>
          <p:nvSpPr>
            <p:cNvPr id="8" name="Google Shape;462;p3">
              <a:extLst>
                <a:ext uri="{FF2B5EF4-FFF2-40B4-BE49-F238E27FC236}">
                  <a16:creationId xmlns:a16="http://schemas.microsoft.com/office/drawing/2014/main" id="{E31B4DDC-BAFF-3CBE-A0D6-1CF23804F53E}"/>
                </a:ext>
              </a:extLst>
            </p:cNvPr>
            <p:cNvSpPr txBox="1"/>
            <p:nvPr/>
          </p:nvSpPr>
          <p:spPr>
            <a:xfrm>
              <a:off x="2706589" y="2630965"/>
              <a:ext cx="2713824" cy="36675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75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77C377A9-9969-9DB3-37C1-9FA83C2F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89" y="1890270"/>
            <a:ext cx="6774482" cy="462122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(5/7)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lab5/symbol/Makefile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Google Shape;462;p3">
            <a:extLst>
              <a:ext uri="{FF2B5EF4-FFF2-40B4-BE49-F238E27FC236}">
                <a16:creationId xmlns:a16="http://schemas.microsoft.com/office/drawing/2014/main" id="{E31B4DDC-BAFF-3CBE-A0D6-1CF23804F53E}"/>
              </a:ext>
            </a:extLst>
          </p:cNvPr>
          <p:cNvSpPr txBox="1"/>
          <p:nvPr/>
        </p:nvSpPr>
        <p:spPr>
          <a:xfrm>
            <a:off x="2706589" y="2328844"/>
            <a:ext cx="1658021" cy="36675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03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4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AE410BA6-AD18-8E09-2058-F29E8247C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2" b="22020"/>
          <a:stretch/>
        </p:blipFill>
        <p:spPr>
          <a:xfrm>
            <a:off x="2095154" y="2162130"/>
            <a:ext cx="8001692" cy="411623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(6/7)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因為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B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使用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A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的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symbol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，因此需要先安裝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symbol_A 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Google Shape;462;p3">
            <a:extLst>
              <a:ext uri="{FF2B5EF4-FFF2-40B4-BE49-F238E27FC236}">
                <a16:creationId xmlns:a16="http://schemas.microsoft.com/office/drawing/2014/main" id="{E31B4DDC-BAFF-3CBE-A0D6-1CF23804F53E}"/>
              </a:ext>
            </a:extLst>
          </p:cNvPr>
          <p:cNvSpPr txBox="1"/>
          <p:nvPr/>
        </p:nvSpPr>
        <p:spPr>
          <a:xfrm>
            <a:off x="4987876" y="3506772"/>
            <a:ext cx="1136405" cy="5938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03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(7/7)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相反地，需要先解除安裝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symbol_B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，才能解除安裝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symbol_A 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圖片 2" descr="一張含有 螢幕擷取畫面, 字型, 文字, 圖形 的圖片&#10;&#10;自動產生的描述">
            <a:extLst>
              <a:ext uri="{FF2B5EF4-FFF2-40B4-BE49-F238E27FC236}">
                <a16:creationId xmlns:a16="http://schemas.microsoft.com/office/drawing/2014/main" id="{0AD05B3A-50D3-E4BE-6E94-643B270E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69" y="3955712"/>
            <a:ext cx="9785861" cy="6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(1/4)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16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我們熟悉的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apt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指令，除了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install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之外還有什麼功能？</a:t>
            </a:r>
            <a:endParaRPr lang="en-US" altLang="zh-TW" sz="2400" dirty="0">
              <a:solidFill>
                <a:schemeClr val="bg1"/>
              </a:solidFill>
              <a:latin typeface="+mn-ea"/>
              <a:cs typeface="Calibr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D49E58A-7AA3-983B-3F03-2181A2C7FBAD}"/>
              </a:ext>
            </a:extLst>
          </p:cNvPr>
          <p:cNvGrpSpPr/>
          <p:nvPr/>
        </p:nvGrpSpPr>
        <p:grpSpPr>
          <a:xfrm>
            <a:off x="2533070" y="1891488"/>
            <a:ext cx="7011378" cy="4620270"/>
            <a:chOff x="2533070" y="1891488"/>
            <a:chExt cx="7011378" cy="46202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3C26C1F-D943-75E5-ABD1-94B7917B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3070" y="1891488"/>
              <a:ext cx="7011378" cy="4620270"/>
            </a:xfrm>
            <a:prstGeom prst="rect">
              <a:avLst/>
            </a:prstGeom>
          </p:spPr>
        </p:pic>
        <p:sp>
          <p:nvSpPr>
            <p:cNvPr id="9" name="Google Shape;462;p3">
              <a:extLst>
                <a:ext uri="{FF2B5EF4-FFF2-40B4-BE49-F238E27FC236}">
                  <a16:creationId xmlns:a16="http://schemas.microsoft.com/office/drawing/2014/main" id="{BEB6BC7A-F408-F296-A7BE-740979B241EB}"/>
                </a:ext>
              </a:extLst>
            </p:cNvPr>
            <p:cNvSpPr txBox="1"/>
            <p:nvPr/>
          </p:nvSpPr>
          <p:spPr>
            <a:xfrm>
              <a:off x="4664270" y="2380030"/>
              <a:ext cx="1816428" cy="17674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0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5810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(1/5)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05239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請撰寫兩個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module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date2timestamp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model parameters: y, m, d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export symbol: ts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輸入你的出生年月日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(y, m, d)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，印出該日期的時間戳記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(ts)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 並提供給其它模組使用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若輸入無效日期，需顯示錯誤訊息並終止安裝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9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(2/5)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34452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請撰寫兩個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module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(Cont.)</a:t>
            </a:r>
            <a:endParaRPr lang="en-US" altLang="zh-TW" sz="2400" b="1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myage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首先取得當前的時間戳記，使其跟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date2timestamp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的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ts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變數相減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將算出來的時間戳記轉成年跟日，輸出你已經活多久了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00"/>
                </a:solidFill>
                <a:cs typeface="Calibri"/>
              </a:rPr>
              <a:t>統一寫在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init_module </a:t>
            </a:r>
            <a:r>
              <a:rPr lang="zh-TW" altLang="en-US" sz="2400" dirty="0">
                <a:solidFill>
                  <a:srgbClr val="FFFF00"/>
                </a:solidFill>
                <a:cs typeface="Calibri"/>
              </a:rPr>
              <a:t>函式內，不須額外建立函式或其它檔案</a:t>
            </a:r>
            <a:endParaRPr lang="en-US" altLang="zh-TW" sz="2400" dirty="0">
              <a:solidFill>
                <a:srgbClr val="FFFF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1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(3/5)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161890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範例輸出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首先安裝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date2timestamp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，若成功需印出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ts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的值，其餘文字不須照打，意思有到且我看得懂即可</a:t>
            </a:r>
            <a:endParaRPr lang="en-US" altLang="zh-TW" sz="24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6F7822-FC30-E2C5-0DF3-4740AA69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1" y="3606272"/>
            <a:ext cx="7123817" cy="23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8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(4/5)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範例輸出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(Cont.)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再安裝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myage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 輸出年跟月，若相減結果小於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0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 需要提示</a:t>
            </a:r>
            <a:endParaRPr lang="en-US" altLang="zh-TW" sz="24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94FA4F-C18F-524F-AFAB-D597A3C2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715268"/>
            <a:ext cx="7001852" cy="15718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2A394A-4EB0-5946-9743-4D27F73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00" y="4503739"/>
            <a:ext cx="699232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90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(5/5)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79022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提示：若使用者輸入無效日期，可執行以下兩行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printk(KERN_ERR "Invalid argument(s).\n");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return –EINVAL;</a:t>
            </a: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 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//</a:t>
            </a: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回傳負整數以中斷安裝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繳交格式：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hw5_&lt;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學號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&gt;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.zip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date2timestamp.c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myage.c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hw5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_&lt;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學號</a:t>
            </a:r>
            <a:r>
              <a:rPr lang="en-US" altLang="zh-TW" sz="2400" dirty="0">
                <a:solidFill>
                  <a:schemeClr val="bg1"/>
                </a:solidFill>
                <a:cs typeface="Calibri"/>
              </a:rPr>
              <a:t>&gt;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.pdf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：程式講解、</a:t>
            </a:r>
            <a:r>
              <a:rPr lang="zh-TW" altLang="en-US" sz="2400" dirty="0">
                <a:solidFill>
                  <a:srgbClr val="FFFF00"/>
                </a:solidFill>
                <a:cs typeface="Calibri"/>
              </a:rPr>
              <a:t>遇到的困難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、解決方法、執行結果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Due day: 2023/10/10 23:55</a:t>
            </a:r>
          </a:p>
        </p:txBody>
      </p:sp>
    </p:spTree>
    <p:extLst>
      <p:ext uri="{BB962C8B-B14F-4D97-AF65-F5344CB8AC3E}">
        <p14:creationId xmlns:p14="http://schemas.microsoft.com/office/powerpoint/2010/main" val="95817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2C7FD-5A78-80EC-8949-7B3836DF29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18389" y="1407914"/>
            <a:ext cx="7101901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Thanks for</a:t>
            </a:r>
          </a:p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your listening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B3DB47-A296-E215-293B-32F81B7F83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13C987-2E64-8D29-EEB0-8A0EC2A505E8}"/>
              </a:ext>
            </a:extLst>
          </p:cNvPr>
          <p:cNvSpPr txBox="1"/>
          <p:nvPr/>
        </p:nvSpPr>
        <p:spPr>
          <a:xfrm>
            <a:off x="4600598" y="6550223"/>
            <a:ext cx="2990803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Made by PurpleRed in 2023/09</a:t>
            </a:r>
          </a:p>
        </p:txBody>
      </p:sp>
    </p:spTree>
    <p:extLst>
      <p:ext uri="{BB962C8B-B14F-4D97-AF65-F5344CB8AC3E}">
        <p14:creationId xmlns:p14="http://schemas.microsoft.com/office/powerpoint/2010/main" val="268358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(2/4)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16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數數看已經安裝了幾個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package</a:t>
            </a:r>
            <a:endParaRPr lang="en-US" altLang="zh-TW" sz="2400" dirty="0">
              <a:solidFill>
                <a:schemeClr val="bg1"/>
              </a:solidFill>
              <a:latin typeface="+mn-ea"/>
              <a:cs typeface="Calibr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CFE273D-2135-A930-89A6-E0B038EE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5" y="1891488"/>
            <a:ext cx="10392550" cy="46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(3/4)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7620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Package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存在於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user space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，因此執行特定動作需要呼叫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system call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例如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apt, gcc, make... 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module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在</a:t>
            </a:r>
            <a:r>
              <a:rPr lang="zh-TW" altLang="en-US" sz="2400" dirty="0">
                <a:solidFill>
                  <a:srgbClr val="FFFF00"/>
                </a:solidFill>
                <a:latin typeface="+mn-ea"/>
                <a:cs typeface="Calibri"/>
              </a:rPr>
              <a:t>運行中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的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Linux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 中動態載入和卸載的程式碼</a:t>
            </a:r>
            <a:endParaRPr lang="en-US" altLang="zh-TW" sz="2400" b="1" dirty="0">
              <a:solidFill>
                <a:schemeClr val="bg1"/>
              </a:solidFill>
              <a:latin typeface="+mn-ea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根據需求擴展</a:t>
            </a:r>
            <a:r>
              <a:rPr lang="zh-TW" altLang="en-US" sz="2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，以支援新的硬體設備、檔案系統等功能</a:t>
            </a:r>
            <a:endParaRPr lang="en-US" altLang="zh-TW" sz="2400" dirty="0">
              <a:solidFill>
                <a:schemeClr val="bg1"/>
              </a:solidFill>
              <a:latin typeface="+mn-ea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+mn-ea"/>
                <a:cs typeface="Calibri"/>
              </a:rPr>
              <a:t>最常見的例子就是驅動程式</a:t>
            </a:r>
            <a:endParaRPr lang="en-US" altLang="zh-TW" sz="2400" dirty="0">
              <a:solidFill>
                <a:schemeClr val="bg1"/>
              </a:solidFill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98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 (4/4)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列出已安裝的 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kernel module: 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cat /proc/modules</a:t>
            </a:r>
            <a:endParaRPr lang="en-US" altLang="zh-TW" sz="2400" b="1" dirty="0">
              <a:solidFill>
                <a:srgbClr val="FFFF00"/>
              </a:solidFill>
              <a:latin typeface="+mn-ea"/>
              <a:cs typeface="Calibri"/>
            </a:endParaRPr>
          </a:p>
        </p:txBody>
      </p:sp>
      <p:pic>
        <p:nvPicPr>
          <p:cNvPr id="6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0C674D9-58F1-0497-4BB4-5363DBAE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40" y="1890270"/>
            <a:ext cx="7014519" cy="46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Module Parameters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Symbols in Kernel Module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58088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(1/8)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29594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 (</a:t>
            </a:r>
            <a:r>
              <a:rPr lang="zh-TW" altLang="en-US" sz="2400" dirty="0">
                <a:solidFill>
                  <a:schemeClr val="bg1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hello_module (</a:t>
            </a:r>
            <a:r>
              <a:rPr lang="zh-TW" altLang="en-US" sz="2400" dirty="0">
                <a:solidFill>
                  <a:srgbClr val="FFFF00"/>
                </a:solidFill>
                <a:cs typeface="Calibri"/>
              </a:rPr>
              <a:t>資料夾</a:t>
            </a: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)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hello_module.c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cs typeface="Calibri"/>
              </a:rPr>
              <a:t>Makefile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00"/>
              </a:solidFill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032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611066C0-5402-FDAA-0C3F-2F57135FE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E7E1E83-D4FC-9008-B079-650746FA9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1159E9-365B-02BC-5464-81BA27672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2E92F5-690E-0E76-6228-65945268D5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6F6109-DE76-FCE7-9C7C-5E8B8D9BA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Kernel Module</a:t>
            </a:r>
            <a:r>
              <a:rPr lang="zh-TW" altLang="en-US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(2/8)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2DC90-628C-EF03-12E6-B6CA9CAE3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cs typeface="Calibri"/>
              </a:rPr>
              <a:t>lab5/hello_module/hello_module.c </a:t>
            </a:r>
            <a:endParaRPr lang="en-US" altLang="zh-TW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圖片 3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9A8B902E-DDF0-6BDF-40A5-9DFFFC39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34" y="1890270"/>
            <a:ext cx="7026932" cy="46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urpleRed">
      <a:majorFont>
        <a:latin typeface="Consolas"/>
        <a:ea typeface="華康中特圓體"/>
        <a:cs typeface=""/>
      </a:majorFont>
      <a:minorFont>
        <a:latin typeface="Consolas"/>
        <a:ea typeface="華康中特圓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9004</TotalTime>
  <Words>1291</Words>
  <Application>Microsoft Macintosh PowerPoint</Application>
  <PresentationFormat>寬螢幕</PresentationFormat>
  <Paragraphs>259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Consolas</vt:lpstr>
      <vt:lpstr>華康中特圓體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國立高雄大學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PurpleRed</dc:creator>
  <cp:lastModifiedBy>PurpleRed</cp:lastModifiedBy>
  <cp:revision>2</cp:revision>
  <dcterms:created xsi:type="dcterms:W3CDTF">2023-09-11T12:11:00Z</dcterms:created>
  <dcterms:modified xsi:type="dcterms:W3CDTF">2023-10-04T02:42:00Z</dcterms:modified>
</cp:coreProperties>
</file>